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  <p:sldMasterId id="2147483668" r:id="rId2"/>
  </p:sldMasterIdLst>
  <p:notesMasterIdLst>
    <p:notesMasterId r:id="rId20"/>
  </p:notesMasterIdLst>
  <p:handoutMasterIdLst>
    <p:handoutMasterId r:id="rId21"/>
  </p:handoutMasterIdLst>
  <p:sldIdLst>
    <p:sldId id="256" r:id="rId3"/>
    <p:sldId id="257" r:id="rId4"/>
    <p:sldId id="259" r:id="rId5"/>
    <p:sldId id="266" r:id="rId6"/>
    <p:sldId id="267" r:id="rId7"/>
    <p:sldId id="260" r:id="rId8"/>
    <p:sldId id="268" r:id="rId9"/>
    <p:sldId id="265" r:id="rId10"/>
    <p:sldId id="275" r:id="rId11"/>
    <p:sldId id="262" r:id="rId12"/>
    <p:sldId id="271" r:id="rId13"/>
    <p:sldId id="270" r:id="rId14"/>
    <p:sldId id="272" r:id="rId15"/>
    <p:sldId id="273" r:id="rId16"/>
    <p:sldId id="277" r:id="rId17"/>
    <p:sldId id="263" r:id="rId18"/>
    <p:sldId id="276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66"/>
    <a:srgbClr val="CC0000"/>
    <a:srgbClr val="000099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4" autoAdjust="0"/>
    <p:restoredTop sz="94634" autoAdjust="0"/>
  </p:normalViewPr>
  <p:slideViewPr>
    <p:cSldViewPr>
      <p:cViewPr varScale="1">
        <p:scale>
          <a:sx n="110" d="100"/>
          <a:sy n="110" d="100"/>
        </p:scale>
        <p:origin x="1650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endParaRPr lang="hu-HU" altLang="hu-H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endParaRPr lang="hu-HU" altLang="hu-HU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endParaRPr lang="hu-HU" altLang="hu-HU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fld id="{973FB3A4-B134-4690-8498-1C308B8F8961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63062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endParaRPr lang="hu-HU" altLang="hu-H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endParaRPr lang="hu-HU" altLang="hu-HU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endParaRPr lang="hu-HU" altLang="hu-HU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fld id="{B0A8B5CD-EBDC-4946-BE77-B472DF6A0249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51231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342900" indent="-3429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342900" indent="1143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342900" indent="5715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indent="10287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342900" indent="14859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E3A792-EB6F-4530-9653-2504F17D1A7C}" type="slidenum">
              <a:rPr lang="hu-HU" altLang="hu-HU"/>
              <a:pPr/>
              <a:t>1</a:t>
            </a:fld>
            <a:endParaRPr lang="hu-HU" altLang="hu-HU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1678405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8A4308-6FBA-453A-AFB0-42A5D7D6D56F}" type="slidenum">
              <a:rPr lang="hu-HU" altLang="hu-HU"/>
              <a:pPr/>
              <a:t>11</a:t>
            </a:fld>
            <a:endParaRPr lang="hu-HU" altLang="hu-HU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282724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473620-10C4-457B-9AD4-675E61F6F124}" type="slidenum">
              <a:rPr lang="hu-HU" altLang="hu-HU"/>
              <a:pPr/>
              <a:t>12</a:t>
            </a:fld>
            <a:endParaRPr lang="hu-HU" altLang="hu-HU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614816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610B2E-C7A3-4937-BA4E-DF981A069635}" type="slidenum">
              <a:rPr lang="hu-HU" altLang="hu-HU"/>
              <a:pPr/>
              <a:t>13</a:t>
            </a:fld>
            <a:endParaRPr lang="hu-HU" altLang="hu-HU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5470840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53E2A1-3B7F-49E5-A977-7140E43D129A}" type="slidenum">
              <a:rPr lang="hu-HU" altLang="hu-HU"/>
              <a:pPr/>
              <a:t>14</a:t>
            </a:fld>
            <a:endParaRPr lang="hu-HU" altLang="hu-HU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3576791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473620-10C4-457B-9AD4-675E61F6F124}" type="slidenum">
              <a:rPr lang="hu-HU" altLang="hu-HU"/>
              <a:pPr/>
              <a:t>15</a:t>
            </a:fld>
            <a:endParaRPr lang="hu-HU" altLang="hu-HU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985729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B285B2-414F-4472-9065-97E92F79F82F}" type="slidenum">
              <a:rPr lang="hu-HU" altLang="hu-HU"/>
              <a:pPr/>
              <a:t>16</a:t>
            </a:fld>
            <a:endParaRPr lang="hu-HU" altLang="hu-HU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736925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FB2751-36E4-424B-B069-F1E2C1ACF7F5}" type="slidenum">
              <a:rPr lang="hu-HU" altLang="hu-HU"/>
              <a:pPr/>
              <a:t>17</a:t>
            </a:fld>
            <a:endParaRPr lang="hu-HU" altLang="hu-HU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239997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84FF25-85E9-435B-AD89-7BC1426A9E28}" type="slidenum">
              <a:rPr lang="hu-HU" altLang="hu-HU"/>
              <a:pPr/>
              <a:t>2</a:t>
            </a:fld>
            <a:endParaRPr lang="hu-HU" altLang="hu-HU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36489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79F4F1-9C9C-4CC7-9166-0A696C80C6F9}" type="slidenum">
              <a:rPr lang="hu-HU" altLang="hu-HU"/>
              <a:pPr/>
              <a:t>3</a:t>
            </a:fld>
            <a:endParaRPr lang="hu-HU" altLang="hu-HU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090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542A1B-CFCF-44BE-A6E0-4B2418073E8F}" type="slidenum">
              <a:rPr lang="hu-HU" altLang="hu-HU"/>
              <a:pPr/>
              <a:t>4</a:t>
            </a:fld>
            <a:endParaRPr lang="hu-HU" altLang="hu-HU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7851270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D20026-4D38-4D12-8F3F-ACB0B2683250}" type="slidenum">
              <a:rPr lang="hu-HU" altLang="hu-HU"/>
              <a:pPr/>
              <a:t>5</a:t>
            </a:fld>
            <a:endParaRPr lang="hu-HU" altLang="hu-HU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729906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7CCDFB-EE1F-4EB9-9590-7FE04380FAF9}" type="slidenum">
              <a:rPr lang="hu-HU" altLang="hu-HU"/>
              <a:pPr/>
              <a:t>6</a:t>
            </a:fld>
            <a:endParaRPr lang="hu-HU" altLang="hu-HU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770976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916E24-A7E9-4A0A-B981-7EC4F5176636}" type="slidenum">
              <a:rPr lang="hu-HU" altLang="hu-HU"/>
              <a:pPr/>
              <a:t>8</a:t>
            </a:fld>
            <a:endParaRPr lang="hu-HU" altLang="hu-HU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1977667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1E8241-9386-45F5-9933-F94B84726601}" type="slidenum">
              <a:rPr lang="hu-HU" altLang="hu-HU"/>
              <a:pPr/>
              <a:t>9</a:t>
            </a:fld>
            <a:endParaRPr lang="hu-HU" altLang="hu-HU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334027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75C85C-7A46-4556-A332-4FDBE3A0A388}" type="slidenum">
              <a:rPr lang="hu-HU" altLang="hu-HU"/>
              <a:pPr/>
              <a:t>10</a:t>
            </a:fld>
            <a:endParaRPr lang="hu-HU" altLang="hu-HU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68916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50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53251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53252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>
                <a:gd name="T0" fmla="*/ 0 w 2688"/>
                <a:gd name="T1" fmla="*/ 0 h 1224"/>
                <a:gd name="T2" fmla="*/ 960 w 2688"/>
                <a:gd name="T3" fmla="*/ 552 h 1224"/>
                <a:gd name="T4" fmla="*/ 1968 w 2688"/>
                <a:gd name="T5" fmla="*/ 264 h 1224"/>
                <a:gd name="T6" fmla="*/ 2028 w 2688"/>
                <a:gd name="T7" fmla="*/ 270 h 1224"/>
                <a:gd name="T8" fmla="*/ 2661 w 2688"/>
                <a:gd name="T9" fmla="*/ 528 h 1224"/>
                <a:gd name="T10" fmla="*/ 2688 w 2688"/>
                <a:gd name="T11" fmla="*/ 648 h 1224"/>
                <a:gd name="T12" fmla="*/ 2304 w 2688"/>
                <a:gd name="T13" fmla="*/ 1080 h 1224"/>
                <a:gd name="T14" fmla="*/ 1584 w 2688"/>
                <a:gd name="T15" fmla="*/ 1224 h 1224"/>
                <a:gd name="T16" fmla="*/ 1296 w 2688"/>
                <a:gd name="T17" fmla="*/ 936 h 1224"/>
                <a:gd name="T18" fmla="*/ 864 w 2688"/>
                <a:gd name="T19" fmla="*/ 1032 h 1224"/>
                <a:gd name="T20" fmla="*/ 0 w 2688"/>
                <a:gd name="T21" fmla="*/ 552 h 1224"/>
                <a:gd name="T22" fmla="*/ 0 w 2688"/>
                <a:gd name="T23" fmla="*/ 0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53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>
                <a:gd name="T0" fmla="*/ 2208 w 2401"/>
                <a:gd name="T1" fmla="*/ 15 h 1232"/>
                <a:gd name="T2" fmla="*/ 2088 w 2401"/>
                <a:gd name="T3" fmla="*/ 57 h 1232"/>
                <a:gd name="T4" fmla="*/ 1951 w 2401"/>
                <a:gd name="T5" fmla="*/ 99 h 1232"/>
                <a:gd name="T6" fmla="*/ 1704 w 2401"/>
                <a:gd name="T7" fmla="*/ 135 h 1232"/>
                <a:gd name="T8" fmla="*/ 1314 w 2401"/>
                <a:gd name="T9" fmla="*/ 177 h 1232"/>
                <a:gd name="T10" fmla="*/ 1176 w 2401"/>
                <a:gd name="T11" fmla="*/ 189 h 1232"/>
                <a:gd name="T12" fmla="*/ 1122 w 2401"/>
                <a:gd name="T13" fmla="*/ 195 h 1232"/>
                <a:gd name="T14" fmla="*/ 1075 w 2401"/>
                <a:gd name="T15" fmla="*/ 231 h 1232"/>
                <a:gd name="T16" fmla="*/ 924 w 2401"/>
                <a:gd name="T17" fmla="*/ 321 h 1232"/>
                <a:gd name="T18" fmla="*/ 840 w 2401"/>
                <a:gd name="T19" fmla="*/ 369 h 1232"/>
                <a:gd name="T20" fmla="*/ 630 w 2401"/>
                <a:gd name="T21" fmla="*/ 458 h 1232"/>
                <a:gd name="T22" fmla="*/ 529 w 2401"/>
                <a:gd name="T23" fmla="*/ 500 h 1232"/>
                <a:gd name="T24" fmla="*/ 487 w 2401"/>
                <a:gd name="T25" fmla="*/ 542 h 1232"/>
                <a:gd name="T26" fmla="*/ 457 w 2401"/>
                <a:gd name="T27" fmla="*/ 590 h 1232"/>
                <a:gd name="T28" fmla="*/ 402 w 2401"/>
                <a:gd name="T29" fmla="*/ 638 h 1232"/>
                <a:gd name="T30" fmla="*/ 330 w 2401"/>
                <a:gd name="T31" fmla="*/ 758 h 1232"/>
                <a:gd name="T32" fmla="*/ 312 w 2401"/>
                <a:gd name="T33" fmla="*/ 788 h 1232"/>
                <a:gd name="T34" fmla="*/ 252 w 2401"/>
                <a:gd name="T35" fmla="*/ 824 h 1232"/>
                <a:gd name="T36" fmla="*/ 84 w 2401"/>
                <a:gd name="T37" fmla="*/ 926 h 1232"/>
                <a:gd name="T38" fmla="*/ 0 w 2401"/>
                <a:gd name="T39" fmla="*/ 992 h 1232"/>
                <a:gd name="T40" fmla="*/ 12 w 2401"/>
                <a:gd name="T41" fmla="*/ 1040 h 1232"/>
                <a:gd name="T42" fmla="*/ 132 w 2401"/>
                <a:gd name="T43" fmla="*/ 1034 h 1232"/>
                <a:gd name="T44" fmla="*/ 336 w 2401"/>
                <a:gd name="T45" fmla="*/ 980 h 1232"/>
                <a:gd name="T46" fmla="*/ 529 w 2401"/>
                <a:gd name="T47" fmla="*/ 896 h 1232"/>
                <a:gd name="T48" fmla="*/ 576 w 2401"/>
                <a:gd name="T49" fmla="*/ 872 h 1232"/>
                <a:gd name="T50" fmla="*/ 714 w 2401"/>
                <a:gd name="T51" fmla="*/ 848 h 1232"/>
                <a:gd name="T52" fmla="*/ 966 w 2401"/>
                <a:gd name="T53" fmla="*/ 794 h 1232"/>
                <a:gd name="T54" fmla="*/ 1212 w 2401"/>
                <a:gd name="T55" fmla="*/ 782 h 1232"/>
                <a:gd name="T56" fmla="*/ 1416 w 2401"/>
                <a:gd name="T57" fmla="*/ 872 h 1232"/>
                <a:gd name="T58" fmla="*/ 1464 w 2401"/>
                <a:gd name="T59" fmla="*/ 932 h 1232"/>
                <a:gd name="T60" fmla="*/ 1440 w 2401"/>
                <a:gd name="T61" fmla="*/ 992 h 1232"/>
                <a:gd name="T62" fmla="*/ 1302 w 2401"/>
                <a:gd name="T63" fmla="*/ 1040 h 1232"/>
                <a:gd name="T64" fmla="*/ 1158 w 2401"/>
                <a:gd name="T65" fmla="*/ 1100 h 1232"/>
                <a:gd name="T66" fmla="*/ 1093 w 2401"/>
                <a:gd name="T67" fmla="*/ 1148 h 1232"/>
                <a:gd name="T68" fmla="*/ 1075 w 2401"/>
                <a:gd name="T69" fmla="*/ 1208 h 1232"/>
                <a:gd name="T70" fmla="*/ 1093 w 2401"/>
                <a:gd name="T71" fmla="*/ 1232 h 1232"/>
                <a:gd name="T72" fmla="*/ 1152 w 2401"/>
                <a:gd name="T73" fmla="*/ 1226 h 1232"/>
                <a:gd name="T74" fmla="*/ 1332 w 2401"/>
                <a:gd name="T75" fmla="*/ 1208 h 1232"/>
                <a:gd name="T76" fmla="*/ 1434 w 2401"/>
                <a:gd name="T77" fmla="*/ 1184 h 1232"/>
                <a:gd name="T78" fmla="*/ 1464 w 2401"/>
                <a:gd name="T79" fmla="*/ 1172 h 1232"/>
                <a:gd name="T80" fmla="*/ 1578 w 2401"/>
                <a:gd name="T81" fmla="*/ 1130 h 1232"/>
                <a:gd name="T82" fmla="*/ 1758 w 2401"/>
                <a:gd name="T83" fmla="*/ 1064 h 1232"/>
                <a:gd name="T84" fmla="*/ 1872 w 2401"/>
                <a:gd name="T85" fmla="*/ 962 h 1232"/>
                <a:gd name="T86" fmla="*/ 1986 w 2401"/>
                <a:gd name="T87" fmla="*/ 800 h 1232"/>
                <a:gd name="T88" fmla="*/ 2166 w 2401"/>
                <a:gd name="T89" fmla="*/ 650 h 1232"/>
                <a:gd name="T90" fmla="*/ 2257 w 2401"/>
                <a:gd name="T91" fmla="*/ 590 h 1232"/>
                <a:gd name="T92" fmla="*/ 2400 w 2401"/>
                <a:gd name="T93" fmla="*/ 57 h 1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54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>
                <a:gd name="T0" fmla="*/ 965 w 1968"/>
                <a:gd name="T1" fmla="*/ 165 h 762"/>
                <a:gd name="T2" fmla="*/ 696 w 1968"/>
                <a:gd name="T3" fmla="*/ 200 h 762"/>
                <a:gd name="T4" fmla="*/ 693 w 1968"/>
                <a:gd name="T5" fmla="*/ 237 h 762"/>
                <a:gd name="T6" fmla="*/ 924 w 1968"/>
                <a:gd name="T7" fmla="*/ 258 h 762"/>
                <a:gd name="T8" fmla="*/ 993 w 1968"/>
                <a:gd name="T9" fmla="*/ 267 h 762"/>
                <a:gd name="T10" fmla="*/ 681 w 1968"/>
                <a:gd name="T11" fmla="*/ 291 h 762"/>
                <a:gd name="T12" fmla="*/ 633 w 1968"/>
                <a:gd name="T13" fmla="*/ 309 h 762"/>
                <a:gd name="T14" fmla="*/ 645 w 1968"/>
                <a:gd name="T15" fmla="*/ 336 h 762"/>
                <a:gd name="T16" fmla="*/ 672 w 1968"/>
                <a:gd name="T17" fmla="*/ 351 h 762"/>
                <a:gd name="T18" fmla="*/ 984 w 1968"/>
                <a:gd name="T19" fmla="*/ 333 h 762"/>
                <a:gd name="T20" fmla="*/ 1080 w 1968"/>
                <a:gd name="T21" fmla="*/ 357 h 762"/>
                <a:gd name="T22" fmla="*/ 624 w 1968"/>
                <a:gd name="T23" fmla="*/ 492 h 762"/>
                <a:gd name="T24" fmla="*/ 616 w 1968"/>
                <a:gd name="T25" fmla="*/ 536 h 762"/>
                <a:gd name="T26" fmla="*/ 8 w 1968"/>
                <a:gd name="T27" fmla="*/ 724 h 762"/>
                <a:gd name="T28" fmla="*/ 0 w 1968"/>
                <a:gd name="T29" fmla="*/ 756 h 762"/>
                <a:gd name="T30" fmla="*/ 27 w 1968"/>
                <a:gd name="T31" fmla="*/ 762 h 762"/>
                <a:gd name="T32" fmla="*/ 664 w 1968"/>
                <a:gd name="T33" fmla="*/ 564 h 762"/>
                <a:gd name="T34" fmla="*/ 856 w 1968"/>
                <a:gd name="T35" fmla="*/ 600 h 762"/>
                <a:gd name="T36" fmla="*/ 1158 w 1968"/>
                <a:gd name="T37" fmla="*/ 507 h 762"/>
                <a:gd name="T38" fmla="*/ 1434 w 1968"/>
                <a:gd name="T39" fmla="*/ 465 h 762"/>
                <a:gd name="T40" fmla="*/ 1572 w 1968"/>
                <a:gd name="T41" fmla="*/ 368 h 762"/>
                <a:gd name="T42" fmla="*/ 1712 w 1968"/>
                <a:gd name="T43" fmla="*/ 340 h 762"/>
                <a:gd name="T44" fmla="*/ 1856 w 1968"/>
                <a:gd name="T45" fmla="*/ 328 h 762"/>
                <a:gd name="T46" fmla="*/ 1968 w 1968"/>
                <a:gd name="T47" fmla="*/ 330 h 762"/>
                <a:gd name="T48" fmla="*/ 1968 w 1968"/>
                <a:gd name="T49" fmla="*/ 0 h 762"/>
                <a:gd name="T50" fmla="*/ 1934 w 1968"/>
                <a:gd name="T51" fmla="*/ 3 h 762"/>
                <a:gd name="T52" fmla="*/ 1832 w 1968"/>
                <a:gd name="T53" fmla="*/ 5 h 762"/>
                <a:gd name="T54" fmla="*/ 1682 w 1968"/>
                <a:gd name="T55" fmla="*/ 35 h 762"/>
                <a:gd name="T56" fmla="*/ 1643 w 1968"/>
                <a:gd name="T57" fmla="*/ 72 h 762"/>
                <a:gd name="T58" fmla="*/ 1392 w 1968"/>
                <a:gd name="T59" fmla="*/ 119 h 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55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85 w 185"/>
                <a:gd name="T5" fmla="*/ 18 h 120"/>
                <a:gd name="T6" fmla="*/ 185 w 185"/>
                <a:gd name="T7" fmla="*/ 36 h 120"/>
                <a:gd name="T8" fmla="*/ 179 w 185"/>
                <a:gd name="T9" fmla="*/ 54 h 120"/>
                <a:gd name="T10" fmla="*/ 161 w 185"/>
                <a:gd name="T11" fmla="*/ 72 h 120"/>
                <a:gd name="T12" fmla="*/ 137 w 185"/>
                <a:gd name="T13" fmla="*/ 96 h 120"/>
                <a:gd name="T14" fmla="*/ 101 w 185"/>
                <a:gd name="T15" fmla="*/ 108 h 120"/>
                <a:gd name="T16" fmla="*/ 47 w 185"/>
                <a:gd name="T17" fmla="*/ 120 h 120"/>
                <a:gd name="T18" fmla="*/ 29 w 185"/>
                <a:gd name="T19" fmla="*/ 120 h 120"/>
                <a:gd name="T20" fmla="*/ 17 w 185"/>
                <a:gd name="T21" fmla="*/ 114 h 120"/>
                <a:gd name="T22" fmla="*/ 0 w 185"/>
                <a:gd name="T23" fmla="*/ 96 h 120"/>
                <a:gd name="T24" fmla="*/ 0 w 185"/>
                <a:gd name="T25" fmla="*/ 78 h 120"/>
                <a:gd name="T26" fmla="*/ 0 w 185"/>
                <a:gd name="T27" fmla="*/ 72 h 120"/>
                <a:gd name="T28" fmla="*/ 185 w 185"/>
                <a:gd name="T29" fmla="*/ 0 h 120"/>
                <a:gd name="T30" fmla="*/ 185 w 185"/>
                <a:gd name="T31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56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79 w 185"/>
                <a:gd name="T5" fmla="*/ 24 h 120"/>
                <a:gd name="T6" fmla="*/ 167 w 185"/>
                <a:gd name="T7" fmla="*/ 42 h 120"/>
                <a:gd name="T8" fmla="*/ 149 w 185"/>
                <a:gd name="T9" fmla="*/ 66 h 120"/>
                <a:gd name="T10" fmla="*/ 131 w 185"/>
                <a:gd name="T11" fmla="*/ 90 h 120"/>
                <a:gd name="T12" fmla="*/ 102 w 185"/>
                <a:gd name="T13" fmla="*/ 108 h 120"/>
                <a:gd name="T14" fmla="*/ 66 w 185"/>
                <a:gd name="T15" fmla="*/ 120 h 120"/>
                <a:gd name="T16" fmla="*/ 18 w 185"/>
                <a:gd name="T17" fmla="*/ 120 h 120"/>
                <a:gd name="T18" fmla="*/ 0 w 185"/>
                <a:gd name="T19" fmla="*/ 60 h 120"/>
                <a:gd name="T20" fmla="*/ 185 w 185"/>
                <a:gd name="T21" fmla="*/ 0 h 120"/>
                <a:gd name="T22" fmla="*/ 185 w 185"/>
                <a:gd name="T23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57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>
                <a:gd name="T0" fmla="*/ 0 w 526"/>
                <a:gd name="T1" fmla="*/ 275 h 275"/>
                <a:gd name="T2" fmla="*/ 0 w 526"/>
                <a:gd name="T3" fmla="*/ 269 h 275"/>
                <a:gd name="T4" fmla="*/ 6 w 526"/>
                <a:gd name="T5" fmla="*/ 251 h 275"/>
                <a:gd name="T6" fmla="*/ 6 w 526"/>
                <a:gd name="T7" fmla="*/ 239 h 275"/>
                <a:gd name="T8" fmla="*/ 12 w 526"/>
                <a:gd name="T9" fmla="*/ 227 h 275"/>
                <a:gd name="T10" fmla="*/ 18 w 526"/>
                <a:gd name="T11" fmla="*/ 221 h 275"/>
                <a:gd name="T12" fmla="*/ 36 w 526"/>
                <a:gd name="T13" fmla="*/ 215 h 275"/>
                <a:gd name="T14" fmla="*/ 77 w 526"/>
                <a:gd name="T15" fmla="*/ 203 h 275"/>
                <a:gd name="T16" fmla="*/ 137 w 526"/>
                <a:gd name="T17" fmla="*/ 179 h 275"/>
                <a:gd name="T18" fmla="*/ 209 w 526"/>
                <a:gd name="T19" fmla="*/ 143 h 275"/>
                <a:gd name="T20" fmla="*/ 251 w 526"/>
                <a:gd name="T21" fmla="*/ 120 h 275"/>
                <a:gd name="T22" fmla="*/ 299 w 526"/>
                <a:gd name="T23" fmla="*/ 96 h 275"/>
                <a:gd name="T24" fmla="*/ 394 w 526"/>
                <a:gd name="T25" fmla="*/ 48 h 275"/>
                <a:gd name="T26" fmla="*/ 442 w 526"/>
                <a:gd name="T27" fmla="*/ 30 h 275"/>
                <a:gd name="T28" fmla="*/ 478 w 526"/>
                <a:gd name="T29" fmla="*/ 12 h 275"/>
                <a:gd name="T30" fmla="*/ 502 w 526"/>
                <a:gd name="T31" fmla="*/ 6 h 275"/>
                <a:gd name="T32" fmla="*/ 520 w 526"/>
                <a:gd name="T33" fmla="*/ 0 h 275"/>
                <a:gd name="T34" fmla="*/ 526 w 526"/>
                <a:gd name="T35" fmla="*/ 0 h 275"/>
                <a:gd name="T36" fmla="*/ 520 w 526"/>
                <a:gd name="T37" fmla="*/ 6 h 275"/>
                <a:gd name="T38" fmla="*/ 508 w 526"/>
                <a:gd name="T39" fmla="*/ 12 h 275"/>
                <a:gd name="T40" fmla="*/ 484 w 526"/>
                <a:gd name="T41" fmla="*/ 24 h 275"/>
                <a:gd name="T42" fmla="*/ 460 w 526"/>
                <a:gd name="T43" fmla="*/ 42 h 275"/>
                <a:gd name="T44" fmla="*/ 436 w 526"/>
                <a:gd name="T45" fmla="*/ 54 h 275"/>
                <a:gd name="T46" fmla="*/ 394 w 526"/>
                <a:gd name="T47" fmla="*/ 78 h 275"/>
                <a:gd name="T48" fmla="*/ 340 w 526"/>
                <a:gd name="T49" fmla="*/ 108 h 275"/>
                <a:gd name="T50" fmla="*/ 275 w 526"/>
                <a:gd name="T51" fmla="*/ 143 h 275"/>
                <a:gd name="T52" fmla="*/ 131 w 526"/>
                <a:gd name="T53" fmla="*/ 221 h 275"/>
                <a:gd name="T54" fmla="*/ 65 w 526"/>
                <a:gd name="T55" fmla="*/ 251 h 275"/>
                <a:gd name="T56" fmla="*/ 0 w 526"/>
                <a:gd name="T57" fmla="*/ 275 h 275"/>
                <a:gd name="T58" fmla="*/ 0 w 526"/>
                <a:gd name="T59" fmla="*/ 275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58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>
                <a:gd name="T0" fmla="*/ 48 w 718"/>
                <a:gd name="T1" fmla="*/ 216 h 306"/>
                <a:gd name="T2" fmla="*/ 30 w 718"/>
                <a:gd name="T3" fmla="*/ 252 h 306"/>
                <a:gd name="T4" fmla="*/ 12 w 718"/>
                <a:gd name="T5" fmla="*/ 282 h 306"/>
                <a:gd name="T6" fmla="*/ 6 w 718"/>
                <a:gd name="T7" fmla="*/ 300 h 306"/>
                <a:gd name="T8" fmla="*/ 0 w 718"/>
                <a:gd name="T9" fmla="*/ 306 h 306"/>
                <a:gd name="T10" fmla="*/ 48 w 718"/>
                <a:gd name="T11" fmla="*/ 276 h 306"/>
                <a:gd name="T12" fmla="*/ 84 w 718"/>
                <a:gd name="T13" fmla="*/ 252 h 306"/>
                <a:gd name="T14" fmla="*/ 108 w 718"/>
                <a:gd name="T15" fmla="*/ 234 h 306"/>
                <a:gd name="T16" fmla="*/ 120 w 718"/>
                <a:gd name="T17" fmla="*/ 228 h 306"/>
                <a:gd name="T18" fmla="*/ 126 w 718"/>
                <a:gd name="T19" fmla="*/ 228 h 306"/>
                <a:gd name="T20" fmla="*/ 144 w 718"/>
                <a:gd name="T21" fmla="*/ 222 h 306"/>
                <a:gd name="T22" fmla="*/ 168 w 718"/>
                <a:gd name="T23" fmla="*/ 216 h 306"/>
                <a:gd name="T24" fmla="*/ 198 w 718"/>
                <a:gd name="T25" fmla="*/ 204 h 306"/>
                <a:gd name="T26" fmla="*/ 275 w 718"/>
                <a:gd name="T27" fmla="*/ 180 h 306"/>
                <a:gd name="T28" fmla="*/ 371 w 718"/>
                <a:gd name="T29" fmla="*/ 156 h 306"/>
                <a:gd name="T30" fmla="*/ 461 w 718"/>
                <a:gd name="T31" fmla="*/ 126 h 306"/>
                <a:gd name="T32" fmla="*/ 544 w 718"/>
                <a:gd name="T33" fmla="*/ 102 h 306"/>
                <a:gd name="T34" fmla="*/ 574 w 718"/>
                <a:gd name="T35" fmla="*/ 90 h 306"/>
                <a:gd name="T36" fmla="*/ 604 w 718"/>
                <a:gd name="T37" fmla="*/ 84 h 306"/>
                <a:gd name="T38" fmla="*/ 622 w 718"/>
                <a:gd name="T39" fmla="*/ 78 h 306"/>
                <a:gd name="T40" fmla="*/ 628 w 718"/>
                <a:gd name="T41" fmla="*/ 72 h 306"/>
                <a:gd name="T42" fmla="*/ 634 w 718"/>
                <a:gd name="T43" fmla="*/ 66 h 306"/>
                <a:gd name="T44" fmla="*/ 652 w 718"/>
                <a:gd name="T45" fmla="*/ 60 h 306"/>
                <a:gd name="T46" fmla="*/ 694 w 718"/>
                <a:gd name="T47" fmla="*/ 30 h 306"/>
                <a:gd name="T48" fmla="*/ 712 w 718"/>
                <a:gd name="T49" fmla="*/ 18 h 306"/>
                <a:gd name="T50" fmla="*/ 718 w 718"/>
                <a:gd name="T51" fmla="*/ 6 h 306"/>
                <a:gd name="T52" fmla="*/ 712 w 718"/>
                <a:gd name="T53" fmla="*/ 0 h 306"/>
                <a:gd name="T54" fmla="*/ 688 w 718"/>
                <a:gd name="T55" fmla="*/ 0 h 306"/>
                <a:gd name="T56" fmla="*/ 628 w 718"/>
                <a:gd name="T57" fmla="*/ 0 h 306"/>
                <a:gd name="T58" fmla="*/ 580 w 718"/>
                <a:gd name="T59" fmla="*/ 0 h 306"/>
                <a:gd name="T60" fmla="*/ 544 w 718"/>
                <a:gd name="T61" fmla="*/ 0 h 306"/>
                <a:gd name="T62" fmla="*/ 514 w 718"/>
                <a:gd name="T63" fmla="*/ 18 h 306"/>
                <a:gd name="T64" fmla="*/ 485 w 718"/>
                <a:gd name="T65" fmla="*/ 42 h 306"/>
                <a:gd name="T66" fmla="*/ 467 w 718"/>
                <a:gd name="T67" fmla="*/ 54 h 306"/>
                <a:gd name="T68" fmla="*/ 449 w 718"/>
                <a:gd name="T69" fmla="*/ 60 h 306"/>
                <a:gd name="T70" fmla="*/ 425 w 718"/>
                <a:gd name="T71" fmla="*/ 60 h 306"/>
                <a:gd name="T72" fmla="*/ 389 w 718"/>
                <a:gd name="T73" fmla="*/ 66 h 306"/>
                <a:gd name="T74" fmla="*/ 347 w 718"/>
                <a:gd name="T75" fmla="*/ 84 h 306"/>
                <a:gd name="T76" fmla="*/ 311 w 718"/>
                <a:gd name="T77" fmla="*/ 108 h 306"/>
                <a:gd name="T78" fmla="*/ 287 w 718"/>
                <a:gd name="T79" fmla="*/ 126 h 306"/>
                <a:gd name="T80" fmla="*/ 275 w 718"/>
                <a:gd name="T81" fmla="*/ 132 h 306"/>
                <a:gd name="T82" fmla="*/ 257 w 718"/>
                <a:gd name="T83" fmla="*/ 138 h 306"/>
                <a:gd name="T84" fmla="*/ 221 w 718"/>
                <a:gd name="T85" fmla="*/ 138 h 306"/>
                <a:gd name="T86" fmla="*/ 186 w 718"/>
                <a:gd name="T87" fmla="*/ 138 h 306"/>
                <a:gd name="T88" fmla="*/ 180 w 718"/>
                <a:gd name="T89" fmla="*/ 138 h 306"/>
                <a:gd name="T90" fmla="*/ 174 w 718"/>
                <a:gd name="T91" fmla="*/ 138 h 306"/>
                <a:gd name="T92" fmla="*/ 114 w 718"/>
                <a:gd name="T93" fmla="*/ 162 h 306"/>
                <a:gd name="T94" fmla="*/ 48 w 718"/>
                <a:gd name="T95" fmla="*/ 216 h 306"/>
                <a:gd name="T96" fmla="*/ 48 w 718"/>
                <a:gd name="T97" fmla="*/ 21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59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>
                <a:gd name="T0" fmla="*/ 2231 w 2392"/>
                <a:gd name="T1" fmla="*/ 54 h 881"/>
                <a:gd name="T2" fmla="*/ 2189 w 2392"/>
                <a:gd name="T3" fmla="*/ 54 h 881"/>
                <a:gd name="T4" fmla="*/ 2147 w 2392"/>
                <a:gd name="T5" fmla="*/ 66 h 881"/>
                <a:gd name="T6" fmla="*/ 2021 w 2392"/>
                <a:gd name="T7" fmla="*/ 101 h 881"/>
                <a:gd name="T8" fmla="*/ 1956 w 2392"/>
                <a:gd name="T9" fmla="*/ 119 h 881"/>
                <a:gd name="T10" fmla="*/ 1860 w 2392"/>
                <a:gd name="T11" fmla="*/ 167 h 881"/>
                <a:gd name="T12" fmla="*/ 1836 w 2392"/>
                <a:gd name="T13" fmla="*/ 245 h 881"/>
                <a:gd name="T14" fmla="*/ 1842 w 2392"/>
                <a:gd name="T15" fmla="*/ 305 h 881"/>
                <a:gd name="T16" fmla="*/ 1758 w 2392"/>
                <a:gd name="T17" fmla="*/ 317 h 881"/>
                <a:gd name="T18" fmla="*/ 1597 w 2392"/>
                <a:gd name="T19" fmla="*/ 263 h 881"/>
                <a:gd name="T20" fmla="*/ 1507 w 2392"/>
                <a:gd name="T21" fmla="*/ 257 h 881"/>
                <a:gd name="T22" fmla="*/ 1399 w 2392"/>
                <a:gd name="T23" fmla="*/ 311 h 881"/>
                <a:gd name="T24" fmla="*/ 1334 w 2392"/>
                <a:gd name="T25" fmla="*/ 353 h 881"/>
                <a:gd name="T26" fmla="*/ 1310 w 2392"/>
                <a:gd name="T27" fmla="*/ 359 h 881"/>
                <a:gd name="T28" fmla="*/ 1214 w 2392"/>
                <a:gd name="T29" fmla="*/ 371 h 881"/>
                <a:gd name="T30" fmla="*/ 1160 w 2392"/>
                <a:gd name="T31" fmla="*/ 365 h 881"/>
                <a:gd name="T32" fmla="*/ 1053 w 2392"/>
                <a:gd name="T33" fmla="*/ 371 h 881"/>
                <a:gd name="T34" fmla="*/ 957 w 2392"/>
                <a:gd name="T35" fmla="*/ 383 h 881"/>
                <a:gd name="T36" fmla="*/ 921 w 2392"/>
                <a:gd name="T37" fmla="*/ 401 h 881"/>
                <a:gd name="T38" fmla="*/ 819 w 2392"/>
                <a:gd name="T39" fmla="*/ 419 h 881"/>
                <a:gd name="T40" fmla="*/ 778 w 2392"/>
                <a:gd name="T41" fmla="*/ 419 h 881"/>
                <a:gd name="T42" fmla="*/ 664 w 2392"/>
                <a:gd name="T43" fmla="*/ 437 h 881"/>
                <a:gd name="T44" fmla="*/ 598 w 2392"/>
                <a:gd name="T45" fmla="*/ 473 h 881"/>
                <a:gd name="T46" fmla="*/ 503 w 2392"/>
                <a:gd name="T47" fmla="*/ 467 h 881"/>
                <a:gd name="T48" fmla="*/ 431 w 2392"/>
                <a:gd name="T49" fmla="*/ 491 h 881"/>
                <a:gd name="T50" fmla="*/ 413 w 2392"/>
                <a:gd name="T51" fmla="*/ 539 h 881"/>
                <a:gd name="T52" fmla="*/ 347 w 2392"/>
                <a:gd name="T53" fmla="*/ 569 h 881"/>
                <a:gd name="T54" fmla="*/ 222 w 2392"/>
                <a:gd name="T55" fmla="*/ 599 h 881"/>
                <a:gd name="T56" fmla="*/ 138 w 2392"/>
                <a:gd name="T57" fmla="*/ 647 h 881"/>
                <a:gd name="T58" fmla="*/ 108 w 2392"/>
                <a:gd name="T59" fmla="*/ 659 h 881"/>
                <a:gd name="T60" fmla="*/ 0 w 2392"/>
                <a:gd name="T61" fmla="*/ 671 h 881"/>
                <a:gd name="T62" fmla="*/ 84 w 2392"/>
                <a:gd name="T63" fmla="*/ 695 h 881"/>
                <a:gd name="T64" fmla="*/ 263 w 2392"/>
                <a:gd name="T65" fmla="*/ 653 h 881"/>
                <a:gd name="T66" fmla="*/ 473 w 2392"/>
                <a:gd name="T67" fmla="*/ 569 h 881"/>
                <a:gd name="T68" fmla="*/ 568 w 2392"/>
                <a:gd name="T69" fmla="*/ 521 h 881"/>
                <a:gd name="T70" fmla="*/ 646 w 2392"/>
                <a:gd name="T71" fmla="*/ 515 h 881"/>
                <a:gd name="T72" fmla="*/ 873 w 2392"/>
                <a:gd name="T73" fmla="*/ 461 h 881"/>
                <a:gd name="T74" fmla="*/ 1148 w 2392"/>
                <a:gd name="T75" fmla="*/ 425 h 881"/>
                <a:gd name="T76" fmla="*/ 1292 w 2392"/>
                <a:gd name="T77" fmla="*/ 461 h 881"/>
                <a:gd name="T78" fmla="*/ 1417 w 2392"/>
                <a:gd name="T79" fmla="*/ 533 h 881"/>
                <a:gd name="T80" fmla="*/ 1435 w 2392"/>
                <a:gd name="T81" fmla="*/ 617 h 881"/>
                <a:gd name="T82" fmla="*/ 1376 w 2392"/>
                <a:gd name="T83" fmla="*/ 653 h 881"/>
                <a:gd name="T84" fmla="*/ 1226 w 2392"/>
                <a:gd name="T85" fmla="*/ 701 h 881"/>
                <a:gd name="T86" fmla="*/ 1112 w 2392"/>
                <a:gd name="T87" fmla="*/ 755 h 881"/>
                <a:gd name="T88" fmla="*/ 1065 w 2392"/>
                <a:gd name="T89" fmla="*/ 809 h 881"/>
                <a:gd name="T90" fmla="*/ 1077 w 2392"/>
                <a:gd name="T91" fmla="*/ 869 h 881"/>
                <a:gd name="T92" fmla="*/ 1106 w 2392"/>
                <a:gd name="T93" fmla="*/ 881 h 881"/>
                <a:gd name="T94" fmla="*/ 1208 w 2392"/>
                <a:gd name="T95" fmla="*/ 869 h 881"/>
                <a:gd name="T96" fmla="*/ 1388 w 2392"/>
                <a:gd name="T97" fmla="*/ 857 h 881"/>
                <a:gd name="T98" fmla="*/ 1441 w 2392"/>
                <a:gd name="T99" fmla="*/ 851 h 881"/>
                <a:gd name="T100" fmla="*/ 1483 w 2392"/>
                <a:gd name="T101" fmla="*/ 833 h 881"/>
                <a:gd name="T102" fmla="*/ 1675 w 2392"/>
                <a:gd name="T103" fmla="*/ 743 h 881"/>
                <a:gd name="T104" fmla="*/ 1806 w 2392"/>
                <a:gd name="T105" fmla="*/ 689 h 881"/>
                <a:gd name="T106" fmla="*/ 1884 w 2392"/>
                <a:gd name="T107" fmla="*/ 581 h 881"/>
                <a:gd name="T108" fmla="*/ 2039 w 2392"/>
                <a:gd name="T109" fmla="*/ 389 h 881"/>
                <a:gd name="T110" fmla="*/ 2207 w 2392"/>
                <a:gd name="T111" fmla="*/ 269 h 881"/>
                <a:gd name="T112" fmla="*/ 2249 w 2392"/>
                <a:gd name="T113" fmla="*/ 239 h 881"/>
                <a:gd name="T114" fmla="*/ 2392 w 2392"/>
                <a:gd name="T115" fmla="*/ 0 h 881"/>
                <a:gd name="T116" fmla="*/ 2302 w 2392"/>
                <a:gd name="T117" fmla="*/ 36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60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>
                <a:gd name="T0" fmla="*/ 30 w 550"/>
                <a:gd name="T1" fmla="*/ 245 h 257"/>
                <a:gd name="T2" fmla="*/ 18 w 550"/>
                <a:gd name="T3" fmla="*/ 251 h 257"/>
                <a:gd name="T4" fmla="*/ 6 w 550"/>
                <a:gd name="T5" fmla="*/ 257 h 257"/>
                <a:gd name="T6" fmla="*/ 0 w 550"/>
                <a:gd name="T7" fmla="*/ 257 h 257"/>
                <a:gd name="T8" fmla="*/ 305 w 550"/>
                <a:gd name="T9" fmla="*/ 113 h 257"/>
                <a:gd name="T10" fmla="*/ 520 w 550"/>
                <a:gd name="T11" fmla="*/ 0 h 257"/>
                <a:gd name="T12" fmla="*/ 526 w 550"/>
                <a:gd name="T13" fmla="*/ 6 h 257"/>
                <a:gd name="T14" fmla="*/ 544 w 550"/>
                <a:gd name="T15" fmla="*/ 18 h 257"/>
                <a:gd name="T16" fmla="*/ 550 w 550"/>
                <a:gd name="T17" fmla="*/ 24 h 257"/>
                <a:gd name="T18" fmla="*/ 550 w 550"/>
                <a:gd name="T19" fmla="*/ 36 h 257"/>
                <a:gd name="T20" fmla="*/ 544 w 550"/>
                <a:gd name="T21" fmla="*/ 42 h 257"/>
                <a:gd name="T22" fmla="*/ 526 w 550"/>
                <a:gd name="T23" fmla="*/ 54 h 257"/>
                <a:gd name="T24" fmla="*/ 514 w 550"/>
                <a:gd name="T25" fmla="*/ 60 h 257"/>
                <a:gd name="T26" fmla="*/ 502 w 550"/>
                <a:gd name="T27" fmla="*/ 66 h 257"/>
                <a:gd name="T28" fmla="*/ 448 w 550"/>
                <a:gd name="T29" fmla="*/ 84 h 257"/>
                <a:gd name="T30" fmla="*/ 382 w 550"/>
                <a:gd name="T31" fmla="*/ 113 h 257"/>
                <a:gd name="T32" fmla="*/ 305 w 550"/>
                <a:gd name="T33" fmla="*/ 143 h 257"/>
                <a:gd name="T34" fmla="*/ 227 w 550"/>
                <a:gd name="T35" fmla="*/ 173 h 257"/>
                <a:gd name="T36" fmla="*/ 149 w 550"/>
                <a:gd name="T37" fmla="*/ 203 h 257"/>
                <a:gd name="T38" fmla="*/ 83 w 550"/>
                <a:gd name="T39" fmla="*/ 227 h 257"/>
                <a:gd name="T40" fmla="*/ 30 w 550"/>
                <a:gd name="T41" fmla="*/ 245 h 257"/>
                <a:gd name="T42" fmla="*/ 30 w 550"/>
                <a:gd name="T43" fmla="*/ 245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61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>
                <a:gd name="T0" fmla="*/ 0 w 5"/>
                <a:gd name="T1" fmla="*/ 5 w 5"/>
                <a:gd name="T2" fmla="*/ 0 w 5"/>
                <a:gd name="T3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62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>
                <a:gd name="T0" fmla="*/ 659 w 716"/>
                <a:gd name="T1" fmla="*/ 6 h 383"/>
                <a:gd name="T2" fmla="*/ 588 w 716"/>
                <a:gd name="T3" fmla="*/ 42 h 383"/>
                <a:gd name="T4" fmla="*/ 515 w 716"/>
                <a:gd name="T5" fmla="*/ 84 h 383"/>
                <a:gd name="T6" fmla="*/ 509 w 716"/>
                <a:gd name="T7" fmla="*/ 90 h 383"/>
                <a:gd name="T8" fmla="*/ 485 w 716"/>
                <a:gd name="T9" fmla="*/ 102 h 383"/>
                <a:gd name="T10" fmla="*/ 455 w 716"/>
                <a:gd name="T11" fmla="*/ 120 h 383"/>
                <a:gd name="T12" fmla="*/ 425 w 716"/>
                <a:gd name="T13" fmla="*/ 138 h 383"/>
                <a:gd name="T14" fmla="*/ 371 w 716"/>
                <a:gd name="T15" fmla="*/ 168 h 383"/>
                <a:gd name="T16" fmla="*/ 306 w 716"/>
                <a:gd name="T17" fmla="*/ 198 h 383"/>
                <a:gd name="T18" fmla="*/ 186 w 716"/>
                <a:gd name="T19" fmla="*/ 251 h 383"/>
                <a:gd name="T20" fmla="*/ 131 w 716"/>
                <a:gd name="T21" fmla="*/ 269 h 383"/>
                <a:gd name="T22" fmla="*/ 89 w 716"/>
                <a:gd name="T23" fmla="*/ 287 h 383"/>
                <a:gd name="T24" fmla="*/ 53 w 716"/>
                <a:gd name="T25" fmla="*/ 305 h 383"/>
                <a:gd name="T26" fmla="*/ 36 w 716"/>
                <a:gd name="T27" fmla="*/ 311 h 383"/>
                <a:gd name="T28" fmla="*/ 12 w 716"/>
                <a:gd name="T29" fmla="*/ 329 h 383"/>
                <a:gd name="T30" fmla="*/ 0 w 716"/>
                <a:gd name="T31" fmla="*/ 353 h 383"/>
                <a:gd name="T32" fmla="*/ 0 w 716"/>
                <a:gd name="T33" fmla="*/ 371 h 383"/>
                <a:gd name="T34" fmla="*/ 0 w 716"/>
                <a:gd name="T35" fmla="*/ 383 h 383"/>
                <a:gd name="T36" fmla="*/ 0 w 716"/>
                <a:gd name="T37" fmla="*/ 383 h 383"/>
                <a:gd name="T38" fmla="*/ 12 w 716"/>
                <a:gd name="T39" fmla="*/ 371 h 383"/>
                <a:gd name="T40" fmla="*/ 30 w 716"/>
                <a:gd name="T41" fmla="*/ 353 h 383"/>
                <a:gd name="T42" fmla="*/ 53 w 716"/>
                <a:gd name="T43" fmla="*/ 335 h 383"/>
                <a:gd name="T44" fmla="*/ 77 w 716"/>
                <a:gd name="T45" fmla="*/ 317 h 383"/>
                <a:gd name="T46" fmla="*/ 101 w 716"/>
                <a:gd name="T47" fmla="*/ 311 h 383"/>
                <a:gd name="T48" fmla="*/ 131 w 716"/>
                <a:gd name="T49" fmla="*/ 299 h 383"/>
                <a:gd name="T50" fmla="*/ 204 w 716"/>
                <a:gd name="T51" fmla="*/ 269 h 383"/>
                <a:gd name="T52" fmla="*/ 240 w 716"/>
                <a:gd name="T53" fmla="*/ 251 h 383"/>
                <a:gd name="T54" fmla="*/ 270 w 716"/>
                <a:gd name="T55" fmla="*/ 239 h 383"/>
                <a:gd name="T56" fmla="*/ 294 w 716"/>
                <a:gd name="T57" fmla="*/ 228 h 383"/>
                <a:gd name="T58" fmla="*/ 312 w 716"/>
                <a:gd name="T59" fmla="*/ 222 h 383"/>
                <a:gd name="T60" fmla="*/ 330 w 716"/>
                <a:gd name="T61" fmla="*/ 210 h 383"/>
                <a:gd name="T62" fmla="*/ 365 w 716"/>
                <a:gd name="T63" fmla="*/ 186 h 383"/>
                <a:gd name="T64" fmla="*/ 419 w 716"/>
                <a:gd name="T65" fmla="*/ 156 h 383"/>
                <a:gd name="T66" fmla="*/ 473 w 716"/>
                <a:gd name="T67" fmla="*/ 120 h 383"/>
                <a:gd name="T68" fmla="*/ 527 w 716"/>
                <a:gd name="T69" fmla="*/ 90 h 383"/>
                <a:gd name="T70" fmla="*/ 576 w 716"/>
                <a:gd name="T71" fmla="*/ 60 h 383"/>
                <a:gd name="T72" fmla="*/ 612 w 716"/>
                <a:gd name="T73" fmla="*/ 42 h 383"/>
                <a:gd name="T74" fmla="*/ 629 w 716"/>
                <a:gd name="T75" fmla="*/ 36 h 383"/>
                <a:gd name="T76" fmla="*/ 647 w 716"/>
                <a:gd name="T77" fmla="*/ 30 h 383"/>
                <a:gd name="T78" fmla="*/ 677 w 716"/>
                <a:gd name="T79" fmla="*/ 18 h 383"/>
                <a:gd name="T80" fmla="*/ 701 w 716"/>
                <a:gd name="T81" fmla="*/ 6 h 383"/>
                <a:gd name="T82" fmla="*/ 713 w 716"/>
                <a:gd name="T83" fmla="*/ 0 h 383"/>
                <a:gd name="T84" fmla="*/ 713 w 716"/>
                <a:gd name="T85" fmla="*/ 0 h 383"/>
                <a:gd name="T86" fmla="*/ 659 w 716"/>
                <a:gd name="T87" fmla="*/ 6 h 383"/>
                <a:gd name="T88" fmla="*/ 716 w 716"/>
                <a:gd name="T89" fmla="*/ 63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63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>
                <a:gd name="T0" fmla="*/ 6 w 318"/>
                <a:gd name="T1" fmla="*/ 225 h 225"/>
                <a:gd name="T2" fmla="*/ 0 w 318"/>
                <a:gd name="T3" fmla="*/ 195 h 225"/>
                <a:gd name="T4" fmla="*/ 315 w 318"/>
                <a:gd name="T5" fmla="*/ 0 h 225"/>
                <a:gd name="T6" fmla="*/ 303 w 318"/>
                <a:gd name="T7" fmla="*/ 27 h 225"/>
                <a:gd name="T8" fmla="*/ 318 w 318"/>
                <a:gd name="T9" fmla="*/ 42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64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>
                <a:gd name="T0" fmla="*/ 1050 w 2595"/>
                <a:gd name="T1" fmla="*/ 657 h 933"/>
                <a:gd name="T2" fmla="*/ 1581 w 2595"/>
                <a:gd name="T3" fmla="*/ 690 h 933"/>
                <a:gd name="T4" fmla="*/ 1671 w 2595"/>
                <a:gd name="T5" fmla="*/ 723 h 933"/>
                <a:gd name="T6" fmla="*/ 1176 w 2595"/>
                <a:gd name="T7" fmla="*/ 621 h 933"/>
                <a:gd name="T8" fmla="*/ 1854 w 2595"/>
                <a:gd name="T9" fmla="*/ 567 h 933"/>
                <a:gd name="T10" fmla="*/ 1869 w 2595"/>
                <a:gd name="T11" fmla="*/ 612 h 933"/>
                <a:gd name="T12" fmla="*/ 2103 w 2595"/>
                <a:gd name="T13" fmla="*/ 861 h 933"/>
                <a:gd name="T14" fmla="*/ 1883 w 2595"/>
                <a:gd name="T15" fmla="*/ 520 h 933"/>
                <a:gd name="T16" fmla="*/ 1842 w 2595"/>
                <a:gd name="T17" fmla="*/ 490 h 933"/>
                <a:gd name="T18" fmla="*/ 1770 w 2595"/>
                <a:gd name="T19" fmla="*/ 466 h 933"/>
                <a:gd name="T20" fmla="*/ 1740 w 2595"/>
                <a:gd name="T21" fmla="*/ 448 h 933"/>
                <a:gd name="T22" fmla="*/ 1758 w 2595"/>
                <a:gd name="T23" fmla="*/ 436 h 933"/>
                <a:gd name="T24" fmla="*/ 1830 w 2595"/>
                <a:gd name="T25" fmla="*/ 430 h 933"/>
                <a:gd name="T26" fmla="*/ 1877 w 2595"/>
                <a:gd name="T27" fmla="*/ 424 h 933"/>
                <a:gd name="T28" fmla="*/ 1955 w 2595"/>
                <a:gd name="T29" fmla="*/ 394 h 933"/>
                <a:gd name="T30" fmla="*/ 2052 w 2595"/>
                <a:gd name="T31" fmla="*/ 396 h 933"/>
                <a:gd name="T32" fmla="*/ 2253 w 2595"/>
                <a:gd name="T33" fmla="*/ 732 h 933"/>
                <a:gd name="T34" fmla="*/ 2415 w 2595"/>
                <a:gd name="T35" fmla="*/ 933 h 933"/>
                <a:gd name="T36" fmla="*/ 2397 w 2595"/>
                <a:gd name="T37" fmla="*/ 828 h 933"/>
                <a:gd name="T38" fmla="*/ 2088 w 2595"/>
                <a:gd name="T39" fmla="*/ 400 h 933"/>
                <a:gd name="T40" fmla="*/ 2046 w 2595"/>
                <a:gd name="T41" fmla="*/ 346 h 933"/>
                <a:gd name="T42" fmla="*/ 1997 w 2595"/>
                <a:gd name="T43" fmla="*/ 304 h 933"/>
                <a:gd name="T44" fmla="*/ 1967 w 2595"/>
                <a:gd name="T45" fmla="*/ 286 h 933"/>
                <a:gd name="T46" fmla="*/ 1973 w 2595"/>
                <a:gd name="T47" fmla="*/ 286 h 933"/>
                <a:gd name="T48" fmla="*/ 2009 w 2595"/>
                <a:gd name="T49" fmla="*/ 286 h 933"/>
                <a:gd name="T50" fmla="*/ 2082 w 2595"/>
                <a:gd name="T51" fmla="*/ 322 h 933"/>
                <a:gd name="T52" fmla="*/ 2199 w 2595"/>
                <a:gd name="T53" fmla="*/ 384 h 933"/>
                <a:gd name="T54" fmla="*/ 2394 w 2595"/>
                <a:gd name="T55" fmla="*/ 448 h 933"/>
                <a:gd name="T56" fmla="*/ 2595 w 2595"/>
                <a:gd name="T57" fmla="*/ 516 h 933"/>
                <a:gd name="T58" fmla="*/ 2388 w 2595"/>
                <a:gd name="T59" fmla="*/ 424 h 933"/>
                <a:gd name="T60" fmla="*/ 2219 w 2595"/>
                <a:gd name="T61" fmla="*/ 340 h 933"/>
                <a:gd name="T62" fmla="*/ 2052 w 2595"/>
                <a:gd name="T63" fmla="*/ 280 h 933"/>
                <a:gd name="T64" fmla="*/ 1955 w 2595"/>
                <a:gd name="T65" fmla="*/ 262 h 933"/>
                <a:gd name="T66" fmla="*/ 1877 w 2595"/>
                <a:gd name="T67" fmla="*/ 274 h 933"/>
                <a:gd name="T68" fmla="*/ 1752 w 2595"/>
                <a:gd name="T69" fmla="*/ 274 h 933"/>
                <a:gd name="T70" fmla="*/ 1661 w 2595"/>
                <a:gd name="T71" fmla="*/ 292 h 933"/>
                <a:gd name="T72" fmla="*/ 1607 w 2595"/>
                <a:gd name="T73" fmla="*/ 316 h 933"/>
                <a:gd name="T74" fmla="*/ 1589 w 2595"/>
                <a:gd name="T75" fmla="*/ 322 h 933"/>
                <a:gd name="T76" fmla="*/ 1409 w 2595"/>
                <a:gd name="T77" fmla="*/ 358 h 933"/>
                <a:gd name="T78" fmla="*/ 1152 w 2595"/>
                <a:gd name="T79" fmla="*/ 442 h 933"/>
                <a:gd name="T80" fmla="*/ 966 w 2595"/>
                <a:gd name="T81" fmla="*/ 460 h 933"/>
                <a:gd name="T82" fmla="*/ 870 w 2595"/>
                <a:gd name="T83" fmla="*/ 442 h 933"/>
                <a:gd name="T84" fmla="*/ 828 w 2595"/>
                <a:gd name="T85" fmla="*/ 430 h 933"/>
                <a:gd name="T86" fmla="*/ 743 w 2595"/>
                <a:gd name="T87" fmla="*/ 388 h 933"/>
                <a:gd name="T88" fmla="*/ 636 w 2595"/>
                <a:gd name="T89" fmla="*/ 334 h 933"/>
                <a:gd name="T90" fmla="*/ 467 w 2595"/>
                <a:gd name="T91" fmla="*/ 256 h 933"/>
                <a:gd name="T92" fmla="*/ 0 w 2595"/>
                <a:gd name="T93" fmla="*/ 0 h 933"/>
                <a:gd name="T94" fmla="*/ 585 w 2595"/>
                <a:gd name="T95" fmla="*/ 390 h 933"/>
                <a:gd name="T96" fmla="*/ 849 w 2595"/>
                <a:gd name="T97" fmla="*/ 543 h 933"/>
                <a:gd name="T98" fmla="*/ 897 w 2595"/>
                <a:gd name="T99" fmla="*/ 621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3265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>
                <a:gd name="T0" fmla="*/ 2370 w 2723"/>
                <a:gd name="T1" fmla="*/ 72 h 1091"/>
                <a:gd name="T2" fmla="*/ 2597 w 2723"/>
                <a:gd name="T3" fmla="*/ 198 h 1091"/>
                <a:gd name="T4" fmla="*/ 2639 w 2723"/>
                <a:gd name="T5" fmla="*/ 276 h 1091"/>
                <a:gd name="T6" fmla="*/ 2453 w 2723"/>
                <a:gd name="T7" fmla="*/ 264 h 1091"/>
                <a:gd name="T8" fmla="*/ 2297 w 2723"/>
                <a:gd name="T9" fmla="*/ 204 h 1091"/>
                <a:gd name="T10" fmla="*/ 2112 w 2723"/>
                <a:gd name="T11" fmla="*/ 66 h 1091"/>
                <a:gd name="T12" fmla="*/ 2088 w 2723"/>
                <a:gd name="T13" fmla="*/ 72 h 1091"/>
                <a:gd name="T14" fmla="*/ 2106 w 2723"/>
                <a:gd name="T15" fmla="*/ 114 h 1091"/>
                <a:gd name="T16" fmla="*/ 2412 w 2723"/>
                <a:gd name="T17" fmla="*/ 552 h 1091"/>
                <a:gd name="T18" fmla="*/ 2279 w 2723"/>
                <a:gd name="T19" fmla="*/ 564 h 1091"/>
                <a:gd name="T20" fmla="*/ 2189 w 2723"/>
                <a:gd name="T21" fmla="*/ 492 h 1091"/>
                <a:gd name="T22" fmla="*/ 2058 w 2723"/>
                <a:gd name="T23" fmla="*/ 330 h 1091"/>
                <a:gd name="T24" fmla="*/ 1991 w 2723"/>
                <a:gd name="T25" fmla="*/ 234 h 1091"/>
                <a:gd name="T26" fmla="*/ 1949 w 2723"/>
                <a:gd name="T27" fmla="*/ 174 h 1091"/>
                <a:gd name="T28" fmla="*/ 1824 w 2723"/>
                <a:gd name="T29" fmla="*/ 132 h 1091"/>
                <a:gd name="T30" fmla="*/ 1794 w 2723"/>
                <a:gd name="T31" fmla="*/ 144 h 1091"/>
                <a:gd name="T32" fmla="*/ 1895 w 2723"/>
                <a:gd name="T33" fmla="*/ 222 h 1091"/>
                <a:gd name="T34" fmla="*/ 1943 w 2723"/>
                <a:gd name="T35" fmla="*/ 366 h 1091"/>
                <a:gd name="T36" fmla="*/ 2064 w 2723"/>
                <a:gd name="T37" fmla="*/ 630 h 1091"/>
                <a:gd name="T38" fmla="*/ 2052 w 2723"/>
                <a:gd name="T39" fmla="*/ 695 h 1091"/>
                <a:gd name="T40" fmla="*/ 1955 w 2723"/>
                <a:gd name="T41" fmla="*/ 683 h 1091"/>
                <a:gd name="T42" fmla="*/ 1913 w 2723"/>
                <a:gd name="T43" fmla="*/ 636 h 1091"/>
                <a:gd name="T44" fmla="*/ 1703 w 2723"/>
                <a:gd name="T45" fmla="*/ 312 h 1091"/>
                <a:gd name="T46" fmla="*/ 1637 w 2723"/>
                <a:gd name="T47" fmla="*/ 276 h 1091"/>
                <a:gd name="T48" fmla="*/ 1643 w 2723"/>
                <a:gd name="T49" fmla="*/ 318 h 1091"/>
                <a:gd name="T50" fmla="*/ 1673 w 2723"/>
                <a:gd name="T51" fmla="*/ 408 h 1091"/>
                <a:gd name="T52" fmla="*/ 1716 w 2723"/>
                <a:gd name="T53" fmla="*/ 779 h 1091"/>
                <a:gd name="T54" fmla="*/ 1691 w 2723"/>
                <a:gd name="T55" fmla="*/ 737 h 1091"/>
                <a:gd name="T56" fmla="*/ 1613 w 2723"/>
                <a:gd name="T57" fmla="*/ 582 h 1091"/>
                <a:gd name="T58" fmla="*/ 1494 w 2723"/>
                <a:gd name="T59" fmla="*/ 480 h 1091"/>
                <a:gd name="T60" fmla="*/ 1248 w 2723"/>
                <a:gd name="T61" fmla="*/ 528 h 1091"/>
                <a:gd name="T62" fmla="*/ 996 w 2723"/>
                <a:gd name="T63" fmla="*/ 630 h 1091"/>
                <a:gd name="T64" fmla="*/ 714 w 2723"/>
                <a:gd name="T65" fmla="*/ 534 h 1091"/>
                <a:gd name="T66" fmla="*/ 198 w 2723"/>
                <a:gd name="T67" fmla="*/ 288 h 1091"/>
                <a:gd name="T68" fmla="*/ 0 w 2723"/>
                <a:gd name="T69" fmla="*/ 460 h 1091"/>
                <a:gd name="T70" fmla="*/ 288 w 2723"/>
                <a:gd name="T71" fmla="*/ 570 h 1091"/>
                <a:gd name="T72" fmla="*/ 461 w 2723"/>
                <a:gd name="T73" fmla="*/ 654 h 1091"/>
                <a:gd name="T74" fmla="*/ 725 w 2723"/>
                <a:gd name="T75" fmla="*/ 755 h 1091"/>
                <a:gd name="T76" fmla="*/ 966 w 2723"/>
                <a:gd name="T77" fmla="*/ 791 h 1091"/>
                <a:gd name="T78" fmla="*/ 1176 w 2723"/>
                <a:gd name="T79" fmla="*/ 779 h 1091"/>
                <a:gd name="T80" fmla="*/ 1278 w 2723"/>
                <a:gd name="T81" fmla="*/ 791 h 1091"/>
                <a:gd name="T82" fmla="*/ 1404 w 2723"/>
                <a:gd name="T83" fmla="*/ 845 h 1091"/>
                <a:gd name="T84" fmla="*/ 1416 w 2723"/>
                <a:gd name="T85" fmla="*/ 887 h 1091"/>
                <a:gd name="T86" fmla="*/ 1361 w 2723"/>
                <a:gd name="T87" fmla="*/ 923 h 1091"/>
                <a:gd name="T88" fmla="*/ 1385 w 2723"/>
                <a:gd name="T89" fmla="*/ 1007 h 1091"/>
                <a:gd name="T90" fmla="*/ 1494 w 2723"/>
                <a:gd name="T91" fmla="*/ 1085 h 1091"/>
                <a:gd name="T92" fmla="*/ 1697 w 2723"/>
                <a:gd name="T93" fmla="*/ 1043 h 1091"/>
                <a:gd name="T94" fmla="*/ 1812 w 2723"/>
                <a:gd name="T95" fmla="*/ 989 h 1091"/>
                <a:gd name="T96" fmla="*/ 1973 w 2723"/>
                <a:gd name="T97" fmla="*/ 917 h 1091"/>
                <a:gd name="T98" fmla="*/ 2201 w 2723"/>
                <a:gd name="T99" fmla="*/ 899 h 1091"/>
                <a:gd name="T100" fmla="*/ 2364 w 2723"/>
                <a:gd name="T101" fmla="*/ 863 h 1091"/>
                <a:gd name="T102" fmla="*/ 2400 w 2723"/>
                <a:gd name="T103" fmla="*/ 743 h 1091"/>
                <a:gd name="T104" fmla="*/ 2471 w 2723"/>
                <a:gd name="T105" fmla="*/ 701 h 1091"/>
                <a:gd name="T106" fmla="*/ 2621 w 2723"/>
                <a:gd name="T107" fmla="*/ 504 h 1091"/>
                <a:gd name="T108" fmla="*/ 2693 w 2723"/>
                <a:gd name="T109" fmla="*/ 374 h 1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53266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hu-HU" altLang="hu-HU" noProof="0" smtClean="0"/>
              <a:t>Mintacím szerkesztése</a:t>
            </a:r>
          </a:p>
        </p:txBody>
      </p:sp>
      <p:sp>
        <p:nvSpPr>
          <p:cNvPr id="53267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hu-HU" altLang="hu-HU" noProof="0" smtClean="0"/>
              <a:t>Alcím mintájának szerkesztése</a:t>
            </a:r>
          </a:p>
        </p:txBody>
      </p:sp>
      <p:sp>
        <p:nvSpPr>
          <p:cNvPr id="53268" name="Rectangle 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A65862E8-2252-4355-9BD2-AF27C03D105F}" type="datetime1">
              <a:rPr lang="hu-HU" altLang="hu-HU"/>
              <a:pPr/>
              <a:t>2015.04.30.</a:t>
            </a:fld>
            <a:endParaRPr lang="hu-HU" altLang="hu-HU"/>
          </a:p>
        </p:txBody>
      </p:sp>
      <p:sp>
        <p:nvSpPr>
          <p:cNvPr id="53269" name="Rectangle 2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53270" name="Rectangle 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87EBB50-D880-40E3-B0A6-587E098BF77F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EC5608-E1BB-4499-94CF-29F3DE16A642}" type="datetime1">
              <a:rPr lang="hu-HU" altLang="hu-HU"/>
              <a:pPr/>
              <a:t>2015.04.30.</a:t>
            </a:fld>
            <a:endParaRPr lang="hu-HU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F3F008-63B5-4D39-BDB9-4AA471F374C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7419427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1F7505-F69C-449E-A1F8-A42F44EC2284}" type="datetime1">
              <a:rPr lang="hu-HU" altLang="hu-HU"/>
              <a:pPr/>
              <a:t>2015.04.30.</a:t>
            </a:fld>
            <a:endParaRPr lang="hu-HU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9A1FA1-893B-470C-85E2-FF4C3026E26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23044198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99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8499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>
                <a:gd name="T0" fmla="*/ 5154 w 5155"/>
                <a:gd name="T1" fmla="*/ 1769 h 2304"/>
                <a:gd name="T2" fmla="*/ 0 w 5155"/>
                <a:gd name="T3" fmla="*/ 2304 h 2304"/>
                <a:gd name="T4" fmla="*/ 0 w 5155"/>
                <a:gd name="T5" fmla="*/ 1252 h 2304"/>
                <a:gd name="T6" fmla="*/ 5155 w 5155"/>
                <a:gd name="T7" fmla="*/ 0 h 2304"/>
                <a:gd name="T8" fmla="*/ 5155 w 5155"/>
                <a:gd name="T9" fmla="*/ 1416 h 2304"/>
                <a:gd name="T10" fmla="*/ 5154 w 5155"/>
                <a:gd name="T11" fmla="*/ 1769 h 2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8499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8499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hu-HU" altLang="hu-HU" noProof="0" smtClean="0"/>
              <a:t>Alcím mintájának szerkesztése</a:t>
            </a:r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E29E3B31-45D1-41D6-A0EC-08FA9B15C0BB}" type="datetime1">
              <a:rPr lang="hu-HU" altLang="hu-HU"/>
              <a:pPr/>
              <a:t>2015.04.30.</a:t>
            </a:fld>
            <a:endParaRPr lang="hu-HU" altLang="hu-HU"/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8500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D0A5B69-E73E-4405-B3BB-B158B98114D5}" type="slidenum">
              <a:rPr lang="hu-HU" altLang="hu-HU"/>
              <a:pPr/>
              <a:t>‹#›</a:t>
            </a:fld>
            <a:endParaRPr lang="hu-HU" altLang="hu-HU"/>
          </a:p>
        </p:txBody>
      </p:sp>
      <p:sp>
        <p:nvSpPr>
          <p:cNvPr id="85001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hu-HU" altLang="hu-HU" noProof="0" smtClean="0"/>
              <a:t>Mintacím szerkesztése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4A69BC-3688-46F9-88DD-214032AE0F73}" type="datetime1">
              <a:rPr lang="hu-HU" altLang="hu-HU"/>
              <a:pPr/>
              <a:t>2015.04.30.</a:t>
            </a:fld>
            <a:endParaRPr lang="hu-HU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A7E4A4-562B-43C4-AB70-37159543C48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88965604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CDBB2F-4462-4E86-87BA-58157CC797E0}" type="datetime1">
              <a:rPr lang="hu-HU" altLang="hu-HU"/>
              <a:pPr/>
              <a:t>2015.04.30.</a:t>
            </a:fld>
            <a:endParaRPr lang="hu-HU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44B1AC-6684-4275-A2D9-FFCA8AD2D78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883137345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B9F4B2-BA60-46DD-AE2E-871FD68B8BD6}" type="datetime1">
              <a:rPr lang="hu-HU" altLang="hu-HU"/>
              <a:pPr/>
              <a:t>2015.04.30.</a:t>
            </a:fld>
            <a:endParaRPr lang="hu-HU" alt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34EA68-D72E-49E4-A154-0DCB760E040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01402272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651340-4C13-412B-917D-0B6505196D34}" type="datetime1">
              <a:rPr lang="hu-HU" altLang="hu-HU"/>
              <a:pPr/>
              <a:t>2015.04.30.</a:t>
            </a:fld>
            <a:endParaRPr lang="hu-HU" alt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DF98F4-4C92-4E1A-9F7F-56002C004649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935528963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C8E7B6-0C99-457E-A113-D3AA510715AF}" type="datetime1">
              <a:rPr lang="hu-HU" altLang="hu-HU"/>
              <a:pPr/>
              <a:t>2015.04.30.</a:t>
            </a:fld>
            <a:endParaRPr lang="hu-HU" alt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ED5019-DAA8-4A47-AD8C-08D9EDE0E097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417005077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D5CA77-5E6C-4EEE-908B-DB7ABDF04EFF}" type="datetime1">
              <a:rPr lang="hu-HU" altLang="hu-HU"/>
              <a:pPr/>
              <a:t>2015.04.30.</a:t>
            </a:fld>
            <a:endParaRPr lang="hu-HU" alt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AEC984-7C2C-40D6-ACE6-9202FB7A8D3E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423266757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1FF4D5-2F4A-43FD-B24D-1C156C46CCA2}" type="datetime1">
              <a:rPr lang="hu-HU" altLang="hu-HU"/>
              <a:pPr/>
              <a:t>2015.04.30.</a:t>
            </a:fld>
            <a:endParaRPr lang="hu-HU" alt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2EC2C-B4B2-41E7-8C06-572845CC9D3D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5362717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8C9936-CDF9-4B89-AB4B-8D7667ECFF15}" type="datetime1">
              <a:rPr lang="hu-HU" altLang="hu-HU"/>
              <a:pPr/>
              <a:t>2015.04.30.</a:t>
            </a:fld>
            <a:endParaRPr lang="hu-HU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481022-FCE9-4949-99E8-D8D6EC3E056E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07906954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DE9D85-1446-4437-B88D-B1C976FB4200}" type="datetime1">
              <a:rPr lang="hu-HU" altLang="hu-HU"/>
              <a:pPr/>
              <a:t>2015.04.30.</a:t>
            </a:fld>
            <a:endParaRPr lang="hu-HU" alt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E6B038-F90C-4D91-A855-F9D3344B22B1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7011566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1C6CB5-34ED-4AC0-A823-8F671D0CCB1B}" type="datetime1">
              <a:rPr lang="hu-HU" altLang="hu-HU"/>
              <a:pPr/>
              <a:t>2015.04.30.</a:t>
            </a:fld>
            <a:endParaRPr lang="hu-HU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D4B264-8189-4E06-88EF-90191C06C175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381038822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508339-0894-45E1-9381-D59BA4AEFA5F}" type="datetime1">
              <a:rPr lang="hu-HU" altLang="hu-HU"/>
              <a:pPr/>
              <a:t>2015.04.30.</a:t>
            </a:fld>
            <a:endParaRPr lang="hu-HU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321A8C-90FA-4EAC-B0AA-7B54F8974BDA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5558258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7DE746-99D7-4E2C-94DF-E32FAEF60E0E}" type="datetime1">
              <a:rPr lang="hu-HU" altLang="hu-HU"/>
              <a:pPr/>
              <a:t>2015.04.30.</a:t>
            </a:fld>
            <a:endParaRPr lang="hu-HU" alt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C0348D-6DED-453C-8F50-EA3EEC0EF93D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72883734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A3378B5-BA70-4296-B711-2840BAA55285}" type="datetime1">
              <a:rPr lang="hu-HU" altLang="hu-HU"/>
              <a:pPr/>
              <a:t>2015.04.30.</a:t>
            </a:fld>
            <a:endParaRPr lang="hu-HU" alt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64F14B-CA43-489D-BDEE-E7A379224FC9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3803442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029016-D6B8-40CC-9820-0D331DD5779E}" type="datetime1">
              <a:rPr lang="hu-HU" altLang="hu-HU"/>
              <a:pPr/>
              <a:t>2015.04.30.</a:t>
            </a:fld>
            <a:endParaRPr lang="hu-HU" alt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F883D-E026-4700-AACC-6AA2FDFAB799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3020154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886AE1-0B94-4A4A-A68A-06817554B099}" type="datetime1">
              <a:rPr lang="hu-HU" altLang="hu-HU"/>
              <a:pPr/>
              <a:t>2015.04.30.</a:t>
            </a:fld>
            <a:endParaRPr lang="hu-HU" alt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38378A-FB3F-4027-A84B-2C45B1B44A58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10327186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205580-4CA7-42E3-AF45-FC7B7244EFAA}" type="datetime1">
              <a:rPr lang="hu-HU" altLang="hu-HU"/>
              <a:pPr/>
              <a:t>2015.04.30.</a:t>
            </a:fld>
            <a:endParaRPr lang="hu-HU" alt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15CFDE-B050-4E2B-AF60-906897C62601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6111419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CFC932-C922-4355-9E72-8B3039451748}" type="datetime1">
              <a:rPr lang="hu-HU" altLang="hu-HU"/>
              <a:pPr/>
              <a:t>2015.04.30.</a:t>
            </a:fld>
            <a:endParaRPr lang="hu-HU" alt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80D244-BA78-4981-8E5C-0E764789BBE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6219109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6B354-CCB0-4851-A696-990872F2B1BB}" type="datetime1">
              <a:rPr lang="hu-HU" altLang="hu-HU"/>
              <a:pPr/>
              <a:t>2015.04.30.</a:t>
            </a:fld>
            <a:endParaRPr lang="hu-HU" alt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EF00F4-551B-4CF7-B282-D9454DC54B6F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04869935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k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226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52227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52228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>
                <a:gd name="T0" fmla="*/ 0 w 2688"/>
                <a:gd name="T1" fmla="*/ 0 h 1224"/>
                <a:gd name="T2" fmla="*/ 960 w 2688"/>
                <a:gd name="T3" fmla="*/ 552 h 1224"/>
                <a:gd name="T4" fmla="*/ 1968 w 2688"/>
                <a:gd name="T5" fmla="*/ 264 h 1224"/>
                <a:gd name="T6" fmla="*/ 2028 w 2688"/>
                <a:gd name="T7" fmla="*/ 270 h 1224"/>
                <a:gd name="T8" fmla="*/ 2661 w 2688"/>
                <a:gd name="T9" fmla="*/ 528 h 1224"/>
                <a:gd name="T10" fmla="*/ 2688 w 2688"/>
                <a:gd name="T11" fmla="*/ 648 h 1224"/>
                <a:gd name="T12" fmla="*/ 2304 w 2688"/>
                <a:gd name="T13" fmla="*/ 1080 h 1224"/>
                <a:gd name="T14" fmla="*/ 1584 w 2688"/>
                <a:gd name="T15" fmla="*/ 1224 h 1224"/>
                <a:gd name="T16" fmla="*/ 1296 w 2688"/>
                <a:gd name="T17" fmla="*/ 936 h 1224"/>
                <a:gd name="T18" fmla="*/ 864 w 2688"/>
                <a:gd name="T19" fmla="*/ 1032 h 1224"/>
                <a:gd name="T20" fmla="*/ 0 w 2688"/>
                <a:gd name="T21" fmla="*/ 552 h 1224"/>
                <a:gd name="T22" fmla="*/ 0 w 2688"/>
                <a:gd name="T23" fmla="*/ 0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2229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>
                <a:gd name="T0" fmla="*/ 2208 w 2401"/>
                <a:gd name="T1" fmla="*/ 15 h 1232"/>
                <a:gd name="T2" fmla="*/ 2088 w 2401"/>
                <a:gd name="T3" fmla="*/ 57 h 1232"/>
                <a:gd name="T4" fmla="*/ 1951 w 2401"/>
                <a:gd name="T5" fmla="*/ 99 h 1232"/>
                <a:gd name="T6" fmla="*/ 1704 w 2401"/>
                <a:gd name="T7" fmla="*/ 135 h 1232"/>
                <a:gd name="T8" fmla="*/ 1314 w 2401"/>
                <a:gd name="T9" fmla="*/ 177 h 1232"/>
                <a:gd name="T10" fmla="*/ 1176 w 2401"/>
                <a:gd name="T11" fmla="*/ 189 h 1232"/>
                <a:gd name="T12" fmla="*/ 1122 w 2401"/>
                <a:gd name="T13" fmla="*/ 195 h 1232"/>
                <a:gd name="T14" fmla="*/ 1075 w 2401"/>
                <a:gd name="T15" fmla="*/ 231 h 1232"/>
                <a:gd name="T16" fmla="*/ 924 w 2401"/>
                <a:gd name="T17" fmla="*/ 321 h 1232"/>
                <a:gd name="T18" fmla="*/ 840 w 2401"/>
                <a:gd name="T19" fmla="*/ 369 h 1232"/>
                <a:gd name="T20" fmla="*/ 630 w 2401"/>
                <a:gd name="T21" fmla="*/ 458 h 1232"/>
                <a:gd name="T22" fmla="*/ 529 w 2401"/>
                <a:gd name="T23" fmla="*/ 500 h 1232"/>
                <a:gd name="T24" fmla="*/ 487 w 2401"/>
                <a:gd name="T25" fmla="*/ 542 h 1232"/>
                <a:gd name="T26" fmla="*/ 457 w 2401"/>
                <a:gd name="T27" fmla="*/ 590 h 1232"/>
                <a:gd name="T28" fmla="*/ 402 w 2401"/>
                <a:gd name="T29" fmla="*/ 638 h 1232"/>
                <a:gd name="T30" fmla="*/ 330 w 2401"/>
                <a:gd name="T31" fmla="*/ 758 h 1232"/>
                <a:gd name="T32" fmla="*/ 312 w 2401"/>
                <a:gd name="T33" fmla="*/ 788 h 1232"/>
                <a:gd name="T34" fmla="*/ 252 w 2401"/>
                <a:gd name="T35" fmla="*/ 824 h 1232"/>
                <a:gd name="T36" fmla="*/ 84 w 2401"/>
                <a:gd name="T37" fmla="*/ 926 h 1232"/>
                <a:gd name="T38" fmla="*/ 0 w 2401"/>
                <a:gd name="T39" fmla="*/ 992 h 1232"/>
                <a:gd name="T40" fmla="*/ 12 w 2401"/>
                <a:gd name="T41" fmla="*/ 1040 h 1232"/>
                <a:gd name="T42" fmla="*/ 132 w 2401"/>
                <a:gd name="T43" fmla="*/ 1034 h 1232"/>
                <a:gd name="T44" fmla="*/ 336 w 2401"/>
                <a:gd name="T45" fmla="*/ 980 h 1232"/>
                <a:gd name="T46" fmla="*/ 529 w 2401"/>
                <a:gd name="T47" fmla="*/ 896 h 1232"/>
                <a:gd name="T48" fmla="*/ 576 w 2401"/>
                <a:gd name="T49" fmla="*/ 872 h 1232"/>
                <a:gd name="T50" fmla="*/ 714 w 2401"/>
                <a:gd name="T51" fmla="*/ 848 h 1232"/>
                <a:gd name="T52" fmla="*/ 966 w 2401"/>
                <a:gd name="T53" fmla="*/ 794 h 1232"/>
                <a:gd name="T54" fmla="*/ 1212 w 2401"/>
                <a:gd name="T55" fmla="*/ 782 h 1232"/>
                <a:gd name="T56" fmla="*/ 1416 w 2401"/>
                <a:gd name="T57" fmla="*/ 872 h 1232"/>
                <a:gd name="T58" fmla="*/ 1464 w 2401"/>
                <a:gd name="T59" fmla="*/ 932 h 1232"/>
                <a:gd name="T60" fmla="*/ 1440 w 2401"/>
                <a:gd name="T61" fmla="*/ 992 h 1232"/>
                <a:gd name="T62" fmla="*/ 1302 w 2401"/>
                <a:gd name="T63" fmla="*/ 1040 h 1232"/>
                <a:gd name="T64" fmla="*/ 1158 w 2401"/>
                <a:gd name="T65" fmla="*/ 1100 h 1232"/>
                <a:gd name="T66" fmla="*/ 1093 w 2401"/>
                <a:gd name="T67" fmla="*/ 1148 h 1232"/>
                <a:gd name="T68" fmla="*/ 1075 w 2401"/>
                <a:gd name="T69" fmla="*/ 1208 h 1232"/>
                <a:gd name="T70" fmla="*/ 1093 w 2401"/>
                <a:gd name="T71" fmla="*/ 1232 h 1232"/>
                <a:gd name="T72" fmla="*/ 1152 w 2401"/>
                <a:gd name="T73" fmla="*/ 1226 h 1232"/>
                <a:gd name="T74" fmla="*/ 1332 w 2401"/>
                <a:gd name="T75" fmla="*/ 1208 h 1232"/>
                <a:gd name="T76" fmla="*/ 1434 w 2401"/>
                <a:gd name="T77" fmla="*/ 1184 h 1232"/>
                <a:gd name="T78" fmla="*/ 1464 w 2401"/>
                <a:gd name="T79" fmla="*/ 1172 h 1232"/>
                <a:gd name="T80" fmla="*/ 1578 w 2401"/>
                <a:gd name="T81" fmla="*/ 1130 h 1232"/>
                <a:gd name="T82" fmla="*/ 1758 w 2401"/>
                <a:gd name="T83" fmla="*/ 1064 h 1232"/>
                <a:gd name="T84" fmla="*/ 1872 w 2401"/>
                <a:gd name="T85" fmla="*/ 962 h 1232"/>
                <a:gd name="T86" fmla="*/ 1986 w 2401"/>
                <a:gd name="T87" fmla="*/ 800 h 1232"/>
                <a:gd name="T88" fmla="*/ 2166 w 2401"/>
                <a:gd name="T89" fmla="*/ 650 h 1232"/>
                <a:gd name="T90" fmla="*/ 2257 w 2401"/>
                <a:gd name="T91" fmla="*/ 590 h 1232"/>
                <a:gd name="T92" fmla="*/ 2400 w 2401"/>
                <a:gd name="T93" fmla="*/ 57 h 1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2230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>
                <a:gd name="T0" fmla="*/ 965 w 1968"/>
                <a:gd name="T1" fmla="*/ 165 h 762"/>
                <a:gd name="T2" fmla="*/ 696 w 1968"/>
                <a:gd name="T3" fmla="*/ 200 h 762"/>
                <a:gd name="T4" fmla="*/ 693 w 1968"/>
                <a:gd name="T5" fmla="*/ 237 h 762"/>
                <a:gd name="T6" fmla="*/ 924 w 1968"/>
                <a:gd name="T7" fmla="*/ 258 h 762"/>
                <a:gd name="T8" fmla="*/ 993 w 1968"/>
                <a:gd name="T9" fmla="*/ 267 h 762"/>
                <a:gd name="T10" fmla="*/ 681 w 1968"/>
                <a:gd name="T11" fmla="*/ 291 h 762"/>
                <a:gd name="T12" fmla="*/ 633 w 1968"/>
                <a:gd name="T13" fmla="*/ 309 h 762"/>
                <a:gd name="T14" fmla="*/ 645 w 1968"/>
                <a:gd name="T15" fmla="*/ 336 h 762"/>
                <a:gd name="T16" fmla="*/ 672 w 1968"/>
                <a:gd name="T17" fmla="*/ 351 h 762"/>
                <a:gd name="T18" fmla="*/ 984 w 1968"/>
                <a:gd name="T19" fmla="*/ 333 h 762"/>
                <a:gd name="T20" fmla="*/ 1080 w 1968"/>
                <a:gd name="T21" fmla="*/ 357 h 762"/>
                <a:gd name="T22" fmla="*/ 624 w 1968"/>
                <a:gd name="T23" fmla="*/ 492 h 762"/>
                <a:gd name="T24" fmla="*/ 616 w 1968"/>
                <a:gd name="T25" fmla="*/ 536 h 762"/>
                <a:gd name="T26" fmla="*/ 8 w 1968"/>
                <a:gd name="T27" fmla="*/ 724 h 762"/>
                <a:gd name="T28" fmla="*/ 0 w 1968"/>
                <a:gd name="T29" fmla="*/ 756 h 762"/>
                <a:gd name="T30" fmla="*/ 27 w 1968"/>
                <a:gd name="T31" fmla="*/ 762 h 762"/>
                <a:gd name="T32" fmla="*/ 664 w 1968"/>
                <a:gd name="T33" fmla="*/ 564 h 762"/>
                <a:gd name="T34" fmla="*/ 856 w 1968"/>
                <a:gd name="T35" fmla="*/ 600 h 762"/>
                <a:gd name="T36" fmla="*/ 1158 w 1968"/>
                <a:gd name="T37" fmla="*/ 507 h 762"/>
                <a:gd name="T38" fmla="*/ 1434 w 1968"/>
                <a:gd name="T39" fmla="*/ 465 h 762"/>
                <a:gd name="T40" fmla="*/ 1572 w 1968"/>
                <a:gd name="T41" fmla="*/ 368 h 762"/>
                <a:gd name="T42" fmla="*/ 1712 w 1968"/>
                <a:gd name="T43" fmla="*/ 340 h 762"/>
                <a:gd name="T44" fmla="*/ 1856 w 1968"/>
                <a:gd name="T45" fmla="*/ 328 h 762"/>
                <a:gd name="T46" fmla="*/ 1968 w 1968"/>
                <a:gd name="T47" fmla="*/ 330 h 762"/>
                <a:gd name="T48" fmla="*/ 1968 w 1968"/>
                <a:gd name="T49" fmla="*/ 0 h 762"/>
                <a:gd name="T50" fmla="*/ 1934 w 1968"/>
                <a:gd name="T51" fmla="*/ 3 h 762"/>
                <a:gd name="T52" fmla="*/ 1832 w 1968"/>
                <a:gd name="T53" fmla="*/ 5 h 762"/>
                <a:gd name="T54" fmla="*/ 1682 w 1968"/>
                <a:gd name="T55" fmla="*/ 35 h 762"/>
                <a:gd name="T56" fmla="*/ 1643 w 1968"/>
                <a:gd name="T57" fmla="*/ 72 h 762"/>
                <a:gd name="T58" fmla="*/ 1392 w 1968"/>
                <a:gd name="T59" fmla="*/ 119 h 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2231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85 w 185"/>
                <a:gd name="T5" fmla="*/ 18 h 120"/>
                <a:gd name="T6" fmla="*/ 185 w 185"/>
                <a:gd name="T7" fmla="*/ 36 h 120"/>
                <a:gd name="T8" fmla="*/ 179 w 185"/>
                <a:gd name="T9" fmla="*/ 54 h 120"/>
                <a:gd name="T10" fmla="*/ 161 w 185"/>
                <a:gd name="T11" fmla="*/ 72 h 120"/>
                <a:gd name="T12" fmla="*/ 137 w 185"/>
                <a:gd name="T13" fmla="*/ 96 h 120"/>
                <a:gd name="T14" fmla="*/ 101 w 185"/>
                <a:gd name="T15" fmla="*/ 108 h 120"/>
                <a:gd name="T16" fmla="*/ 47 w 185"/>
                <a:gd name="T17" fmla="*/ 120 h 120"/>
                <a:gd name="T18" fmla="*/ 29 w 185"/>
                <a:gd name="T19" fmla="*/ 120 h 120"/>
                <a:gd name="T20" fmla="*/ 17 w 185"/>
                <a:gd name="T21" fmla="*/ 114 h 120"/>
                <a:gd name="T22" fmla="*/ 0 w 185"/>
                <a:gd name="T23" fmla="*/ 96 h 120"/>
                <a:gd name="T24" fmla="*/ 0 w 185"/>
                <a:gd name="T25" fmla="*/ 78 h 120"/>
                <a:gd name="T26" fmla="*/ 0 w 185"/>
                <a:gd name="T27" fmla="*/ 72 h 120"/>
                <a:gd name="T28" fmla="*/ 185 w 185"/>
                <a:gd name="T29" fmla="*/ 0 h 120"/>
                <a:gd name="T30" fmla="*/ 185 w 185"/>
                <a:gd name="T31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2232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79 w 185"/>
                <a:gd name="T5" fmla="*/ 24 h 120"/>
                <a:gd name="T6" fmla="*/ 167 w 185"/>
                <a:gd name="T7" fmla="*/ 42 h 120"/>
                <a:gd name="T8" fmla="*/ 149 w 185"/>
                <a:gd name="T9" fmla="*/ 66 h 120"/>
                <a:gd name="T10" fmla="*/ 131 w 185"/>
                <a:gd name="T11" fmla="*/ 90 h 120"/>
                <a:gd name="T12" fmla="*/ 102 w 185"/>
                <a:gd name="T13" fmla="*/ 108 h 120"/>
                <a:gd name="T14" fmla="*/ 66 w 185"/>
                <a:gd name="T15" fmla="*/ 120 h 120"/>
                <a:gd name="T16" fmla="*/ 18 w 185"/>
                <a:gd name="T17" fmla="*/ 120 h 120"/>
                <a:gd name="T18" fmla="*/ 0 w 185"/>
                <a:gd name="T19" fmla="*/ 60 h 120"/>
                <a:gd name="T20" fmla="*/ 185 w 185"/>
                <a:gd name="T21" fmla="*/ 0 h 120"/>
                <a:gd name="T22" fmla="*/ 185 w 185"/>
                <a:gd name="T23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2233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>
                <a:gd name="T0" fmla="*/ 0 w 526"/>
                <a:gd name="T1" fmla="*/ 275 h 275"/>
                <a:gd name="T2" fmla="*/ 0 w 526"/>
                <a:gd name="T3" fmla="*/ 269 h 275"/>
                <a:gd name="T4" fmla="*/ 6 w 526"/>
                <a:gd name="T5" fmla="*/ 251 h 275"/>
                <a:gd name="T6" fmla="*/ 6 w 526"/>
                <a:gd name="T7" fmla="*/ 239 h 275"/>
                <a:gd name="T8" fmla="*/ 12 w 526"/>
                <a:gd name="T9" fmla="*/ 227 h 275"/>
                <a:gd name="T10" fmla="*/ 18 w 526"/>
                <a:gd name="T11" fmla="*/ 221 h 275"/>
                <a:gd name="T12" fmla="*/ 36 w 526"/>
                <a:gd name="T13" fmla="*/ 215 h 275"/>
                <a:gd name="T14" fmla="*/ 77 w 526"/>
                <a:gd name="T15" fmla="*/ 203 h 275"/>
                <a:gd name="T16" fmla="*/ 137 w 526"/>
                <a:gd name="T17" fmla="*/ 179 h 275"/>
                <a:gd name="T18" fmla="*/ 209 w 526"/>
                <a:gd name="T19" fmla="*/ 143 h 275"/>
                <a:gd name="T20" fmla="*/ 251 w 526"/>
                <a:gd name="T21" fmla="*/ 120 h 275"/>
                <a:gd name="T22" fmla="*/ 299 w 526"/>
                <a:gd name="T23" fmla="*/ 96 h 275"/>
                <a:gd name="T24" fmla="*/ 394 w 526"/>
                <a:gd name="T25" fmla="*/ 48 h 275"/>
                <a:gd name="T26" fmla="*/ 442 w 526"/>
                <a:gd name="T27" fmla="*/ 30 h 275"/>
                <a:gd name="T28" fmla="*/ 478 w 526"/>
                <a:gd name="T29" fmla="*/ 12 h 275"/>
                <a:gd name="T30" fmla="*/ 502 w 526"/>
                <a:gd name="T31" fmla="*/ 6 h 275"/>
                <a:gd name="T32" fmla="*/ 520 w 526"/>
                <a:gd name="T33" fmla="*/ 0 h 275"/>
                <a:gd name="T34" fmla="*/ 526 w 526"/>
                <a:gd name="T35" fmla="*/ 0 h 275"/>
                <a:gd name="T36" fmla="*/ 520 w 526"/>
                <a:gd name="T37" fmla="*/ 6 h 275"/>
                <a:gd name="T38" fmla="*/ 508 w 526"/>
                <a:gd name="T39" fmla="*/ 12 h 275"/>
                <a:gd name="T40" fmla="*/ 484 w 526"/>
                <a:gd name="T41" fmla="*/ 24 h 275"/>
                <a:gd name="T42" fmla="*/ 460 w 526"/>
                <a:gd name="T43" fmla="*/ 42 h 275"/>
                <a:gd name="T44" fmla="*/ 436 w 526"/>
                <a:gd name="T45" fmla="*/ 54 h 275"/>
                <a:gd name="T46" fmla="*/ 394 w 526"/>
                <a:gd name="T47" fmla="*/ 78 h 275"/>
                <a:gd name="T48" fmla="*/ 340 w 526"/>
                <a:gd name="T49" fmla="*/ 108 h 275"/>
                <a:gd name="T50" fmla="*/ 275 w 526"/>
                <a:gd name="T51" fmla="*/ 143 h 275"/>
                <a:gd name="T52" fmla="*/ 131 w 526"/>
                <a:gd name="T53" fmla="*/ 221 h 275"/>
                <a:gd name="T54" fmla="*/ 65 w 526"/>
                <a:gd name="T55" fmla="*/ 251 h 275"/>
                <a:gd name="T56" fmla="*/ 0 w 526"/>
                <a:gd name="T57" fmla="*/ 275 h 275"/>
                <a:gd name="T58" fmla="*/ 0 w 526"/>
                <a:gd name="T59" fmla="*/ 275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2234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>
                <a:gd name="T0" fmla="*/ 48 w 718"/>
                <a:gd name="T1" fmla="*/ 216 h 306"/>
                <a:gd name="T2" fmla="*/ 30 w 718"/>
                <a:gd name="T3" fmla="*/ 252 h 306"/>
                <a:gd name="T4" fmla="*/ 12 w 718"/>
                <a:gd name="T5" fmla="*/ 282 h 306"/>
                <a:gd name="T6" fmla="*/ 6 w 718"/>
                <a:gd name="T7" fmla="*/ 300 h 306"/>
                <a:gd name="T8" fmla="*/ 0 w 718"/>
                <a:gd name="T9" fmla="*/ 306 h 306"/>
                <a:gd name="T10" fmla="*/ 48 w 718"/>
                <a:gd name="T11" fmla="*/ 276 h 306"/>
                <a:gd name="T12" fmla="*/ 84 w 718"/>
                <a:gd name="T13" fmla="*/ 252 h 306"/>
                <a:gd name="T14" fmla="*/ 108 w 718"/>
                <a:gd name="T15" fmla="*/ 234 h 306"/>
                <a:gd name="T16" fmla="*/ 120 w 718"/>
                <a:gd name="T17" fmla="*/ 228 h 306"/>
                <a:gd name="T18" fmla="*/ 126 w 718"/>
                <a:gd name="T19" fmla="*/ 228 h 306"/>
                <a:gd name="T20" fmla="*/ 144 w 718"/>
                <a:gd name="T21" fmla="*/ 222 h 306"/>
                <a:gd name="T22" fmla="*/ 168 w 718"/>
                <a:gd name="T23" fmla="*/ 216 h 306"/>
                <a:gd name="T24" fmla="*/ 198 w 718"/>
                <a:gd name="T25" fmla="*/ 204 h 306"/>
                <a:gd name="T26" fmla="*/ 275 w 718"/>
                <a:gd name="T27" fmla="*/ 180 h 306"/>
                <a:gd name="T28" fmla="*/ 371 w 718"/>
                <a:gd name="T29" fmla="*/ 156 h 306"/>
                <a:gd name="T30" fmla="*/ 461 w 718"/>
                <a:gd name="T31" fmla="*/ 126 h 306"/>
                <a:gd name="T32" fmla="*/ 544 w 718"/>
                <a:gd name="T33" fmla="*/ 102 h 306"/>
                <a:gd name="T34" fmla="*/ 574 w 718"/>
                <a:gd name="T35" fmla="*/ 90 h 306"/>
                <a:gd name="T36" fmla="*/ 604 w 718"/>
                <a:gd name="T37" fmla="*/ 84 h 306"/>
                <a:gd name="T38" fmla="*/ 622 w 718"/>
                <a:gd name="T39" fmla="*/ 78 h 306"/>
                <a:gd name="T40" fmla="*/ 628 w 718"/>
                <a:gd name="T41" fmla="*/ 72 h 306"/>
                <a:gd name="T42" fmla="*/ 634 w 718"/>
                <a:gd name="T43" fmla="*/ 66 h 306"/>
                <a:gd name="T44" fmla="*/ 652 w 718"/>
                <a:gd name="T45" fmla="*/ 60 h 306"/>
                <a:gd name="T46" fmla="*/ 694 w 718"/>
                <a:gd name="T47" fmla="*/ 30 h 306"/>
                <a:gd name="T48" fmla="*/ 712 w 718"/>
                <a:gd name="T49" fmla="*/ 18 h 306"/>
                <a:gd name="T50" fmla="*/ 718 w 718"/>
                <a:gd name="T51" fmla="*/ 6 h 306"/>
                <a:gd name="T52" fmla="*/ 712 w 718"/>
                <a:gd name="T53" fmla="*/ 0 h 306"/>
                <a:gd name="T54" fmla="*/ 688 w 718"/>
                <a:gd name="T55" fmla="*/ 0 h 306"/>
                <a:gd name="T56" fmla="*/ 628 w 718"/>
                <a:gd name="T57" fmla="*/ 0 h 306"/>
                <a:gd name="T58" fmla="*/ 580 w 718"/>
                <a:gd name="T59" fmla="*/ 0 h 306"/>
                <a:gd name="T60" fmla="*/ 544 w 718"/>
                <a:gd name="T61" fmla="*/ 0 h 306"/>
                <a:gd name="T62" fmla="*/ 514 w 718"/>
                <a:gd name="T63" fmla="*/ 18 h 306"/>
                <a:gd name="T64" fmla="*/ 485 w 718"/>
                <a:gd name="T65" fmla="*/ 42 h 306"/>
                <a:gd name="T66" fmla="*/ 467 w 718"/>
                <a:gd name="T67" fmla="*/ 54 h 306"/>
                <a:gd name="T68" fmla="*/ 449 w 718"/>
                <a:gd name="T69" fmla="*/ 60 h 306"/>
                <a:gd name="T70" fmla="*/ 425 w 718"/>
                <a:gd name="T71" fmla="*/ 60 h 306"/>
                <a:gd name="T72" fmla="*/ 389 w 718"/>
                <a:gd name="T73" fmla="*/ 66 h 306"/>
                <a:gd name="T74" fmla="*/ 347 w 718"/>
                <a:gd name="T75" fmla="*/ 84 h 306"/>
                <a:gd name="T76" fmla="*/ 311 w 718"/>
                <a:gd name="T77" fmla="*/ 108 h 306"/>
                <a:gd name="T78" fmla="*/ 287 w 718"/>
                <a:gd name="T79" fmla="*/ 126 h 306"/>
                <a:gd name="T80" fmla="*/ 275 w 718"/>
                <a:gd name="T81" fmla="*/ 132 h 306"/>
                <a:gd name="T82" fmla="*/ 257 w 718"/>
                <a:gd name="T83" fmla="*/ 138 h 306"/>
                <a:gd name="T84" fmla="*/ 221 w 718"/>
                <a:gd name="T85" fmla="*/ 138 h 306"/>
                <a:gd name="T86" fmla="*/ 186 w 718"/>
                <a:gd name="T87" fmla="*/ 138 h 306"/>
                <a:gd name="T88" fmla="*/ 180 w 718"/>
                <a:gd name="T89" fmla="*/ 138 h 306"/>
                <a:gd name="T90" fmla="*/ 174 w 718"/>
                <a:gd name="T91" fmla="*/ 138 h 306"/>
                <a:gd name="T92" fmla="*/ 114 w 718"/>
                <a:gd name="T93" fmla="*/ 162 h 306"/>
                <a:gd name="T94" fmla="*/ 48 w 718"/>
                <a:gd name="T95" fmla="*/ 216 h 306"/>
                <a:gd name="T96" fmla="*/ 48 w 718"/>
                <a:gd name="T97" fmla="*/ 21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2235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>
                <a:gd name="T0" fmla="*/ 2231 w 2392"/>
                <a:gd name="T1" fmla="*/ 54 h 881"/>
                <a:gd name="T2" fmla="*/ 2189 w 2392"/>
                <a:gd name="T3" fmla="*/ 54 h 881"/>
                <a:gd name="T4" fmla="*/ 2147 w 2392"/>
                <a:gd name="T5" fmla="*/ 66 h 881"/>
                <a:gd name="T6" fmla="*/ 2021 w 2392"/>
                <a:gd name="T7" fmla="*/ 101 h 881"/>
                <a:gd name="T8" fmla="*/ 1956 w 2392"/>
                <a:gd name="T9" fmla="*/ 119 h 881"/>
                <a:gd name="T10" fmla="*/ 1860 w 2392"/>
                <a:gd name="T11" fmla="*/ 167 h 881"/>
                <a:gd name="T12" fmla="*/ 1836 w 2392"/>
                <a:gd name="T13" fmla="*/ 245 h 881"/>
                <a:gd name="T14" fmla="*/ 1842 w 2392"/>
                <a:gd name="T15" fmla="*/ 305 h 881"/>
                <a:gd name="T16" fmla="*/ 1758 w 2392"/>
                <a:gd name="T17" fmla="*/ 317 h 881"/>
                <a:gd name="T18" fmla="*/ 1597 w 2392"/>
                <a:gd name="T19" fmla="*/ 263 h 881"/>
                <a:gd name="T20" fmla="*/ 1507 w 2392"/>
                <a:gd name="T21" fmla="*/ 257 h 881"/>
                <a:gd name="T22" fmla="*/ 1399 w 2392"/>
                <a:gd name="T23" fmla="*/ 311 h 881"/>
                <a:gd name="T24" fmla="*/ 1334 w 2392"/>
                <a:gd name="T25" fmla="*/ 353 h 881"/>
                <a:gd name="T26" fmla="*/ 1310 w 2392"/>
                <a:gd name="T27" fmla="*/ 359 h 881"/>
                <a:gd name="T28" fmla="*/ 1214 w 2392"/>
                <a:gd name="T29" fmla="*/ 371 h 881"/>
                <a:gd name="T30" fmla="*/ 1160 w 2392"/>
                <a:gd name="T31" fmla="*/ 365 h 881"/>
                <a:gd name="T32" fmla="*/ 1053 w 2392"/>
                <a:gd name="T33" fmla="*/ 371 h 881"/>
                <a:gd name="T34" fmla="*/ 957 w 2392"/>
                <a:gd name="T35" fmla="*/ 383 h 881"/>
                <a:gd name="T36" fmla="*/ 921 w 2392"/>
                <a:gd name="T37" fmla="*/ 401 h 881"/>
                <a:gd name="T38" fmla="*/ 819 w 2392"/>
                <a:gd name="T39" fmla="*/ 419 h 881"/>
                <a:gd name="T40" fmla="*/ 778 w 2392"/>
                <a:gd name="T41" fmla="*/ 419 h 881"/>
                <a:gd name="T42" fmla="*/ 664 w 2392"/>
                <a:gd name="T43" fmla="*/ 437 h 881"/>
                <a:gd name="T44" fmla="*/ 598 w 2392"/>
                <a:gd name="T45" fmla="*/ 473 h 881"/>
                <a:gd name="T46" fmla="*/ 503 w 2392"/>
                <a:gd name="T47" fmla="*/ 467 h 881"/>
                <a:gd name="T48" fmla="*/ 431 w 2392"/>
                <a:gd name="T49" fmla="*/ 491 h 881"/>
                <a:gd name="T50" fmla="*/ 413 w 2392"/>
                <a:gd name="T51" fmla="*/ 539 h 881"/>
                <a:gd name="T52" fmla="*/ 347 w 2392"/>
                <a:gd name="T53" fmla="*/ 569 h 881"/>
                <a:gd name="T54" fmla="*/ 222 w 2392"/>
                <a:gd name="T55" fmla="*/ 599 h 881"/>
                <a:gd name="T56" fmla="*/ 138 w 2392"/>
                <a:gd name="T57" fmla="*/ 647 h 881"/>
                <a:gd name="T58" fmla="*/ 108 w 2392"/>
                <a:gd name="T59" fmla="*/ 659 h 881"/>
                <a:gd name="T60" fmla="*/ 0 w 2392"/>
                <a:gd name="T61" fmla="*/ 671 h 881"/>
                <a:gd name="T62" fmla="*/ 84 w 2392"/>
                <a:gd name="T63" fmla="*/ 695 h 881"/>
                <a:gd name="T64" fmla="*/ 263 w 2392"/>
                <a:gd name="T65" fmla="*/ 653 h 881"/>
                <a:gd name="T66" fmla="*/ 473 w 2392"/>
                <a:gd name="T67" fmla="*/ 569 h 881"/>
                <a:gd name="T68" fmla="*/ 568 w 2392"/>
                <a:gd name="T69" fmla="*/ 521 h 881"/>
                <a:gd name="T70" fmla="*/ 646 w 2392"/>
                <a:gd name="T71" fmla="*/ 515 h 881"/>
                <a:gd name="T72" fmla="*/ 873 w 2392"/>
                <a:gd name="T73" fmla="*/ 461 h 881"/>
                <a:gd name="T74" fmla="*/ 1148 w 2392"/>
                <a:gd name="T75" fmla="*/ 425 h 881"/>
                <a:gd name="T76" fmla="*/ 1292 w 2392"/>
                <a:gd name="T77" fmla="*/ 461 h 881"/>
                <a:gd name="T78" fmla="*/ 1417 w 2392"/>
                <a:gd name="T79" fmla="*/ 533 h 881"/>
                <a:gd name="T80" fmla="*/ 1435 w 2392"/>
                <a:gd name="T81" fmla="*/ 617 h 881"/>
                <a:gd name="T82" fmla="*/ 1376 w 2392"/>
                <a:gd name="T83" fmla="*/ 653 h 881"/>
                <a:gd name="T84" fmla="*/ 1226 w 2392"/>
                <a:gd name="T85" fmla="*/ 701 h 881"/>
                <a:gd name="T86" fmla="*/ 1112 w 2392"/>
                <a:gd name="T87" fmla="*/ 755 h 881"/>
                <a:gd name="T88" fmla="*/ 1065 w 2392"/>
                <a:gd name="T89" fmla="*/ 809 h 881"/>
                <a:gd name="T90" fmla="*/ 1077 w 2392"/>
                <a:gd name="T91" fmla="*/ 869 h 881"/>
                <a:gd name="T92" fmla="*/ 1106 w 2392"/>
                <a:gd name="T93" fmla="*/ 881 h 881"/>
                <a:gd name="T94" fmla="*/ 1208 w 2392"/>
                <a:gd name="T95" fmla="*/ 869 h 881"/>
                <a:gd name="T96" fmla="*/ 1388 w 2392"/>
                <a:gd name="T97" fmla="*/ 857 h 881"/>
                <a:gd name="T98" fmla="*/ 1441 w 2392"/>
                <a:gd name="T99" fmla="*/ 851 h 881"/>
                <a:gd name="T100" fmla="*/ 1483 w 2392"/>
                <a:gd name="T101" fmla="*/ 833 h 881"/>
                <a:gd name="T102" fmla="*/ 1675 w 2392"/>
                <a:gd name="T103" fmla="*/ 743 h 881"/>
                <a:gd name="T104" fmla="*/ 1806 w 2392"/>
                <a:gd name="T105" fmla="*/ 689 h 881"/>
                <a:gd name="T106" fmla="*/ 1884 w 2392"/>
                <a:gd name="T107" fmla="*/ 581 h 881"/>
                <a:gd name="T108" fmla="*/ 2039 w 2392"/>
                <a:gd name="T109" fmla="*/ 389 h 881"/>
                <a:gd name="T110" fmla="*/ 2207 w 2392"/>
                <a:gd name="T111" fmla="*/ 269 h 881"/>
                <a:gd name="T112" fmla="*/ 2249 w 2392"/>
                <a:gd name="T113" fmla="*/ 239 h 881"/>
                <a:gd name="T114" fmla="*/ 2392 w 2392"/>
                <a:gd name="T115" fmla="*/ 0 h 881"/>
                <a:gd name="T116" fmla="*/ 2302 w 2392"/>
                <a:gd name="T117" fmla="*/ 36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2236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>
                <a:gd name="T0" fmla="*/ 30 w 550"/>
                <a:gd name="T1" fmla="*/ 245 h 257"/>
                <a:gd name="T2" fmla="*/ 18 w 550"/>
                <a:gd name="T3" fmla="*/ 251 h 257"/>
                <a:gd name="T4" fmla="*/ 6 w 550"/>
                <a:gd name="T5" fmla="*/ 257 h 257"/>
                <a:gd name="T6" fmla="*/ 0 w 550"/>
                <a:gd name="T7" fmla="*/ 257 h 257"/>
                <a:gd name="T8" fmla="*/ 305 w 550"/>
                <a:gd name="T9" fmla="*/ 113 h 257"/>
                <a:gd name="T10" fmla="*/ 520 w 550"/>
                <a:gd name="T11" fmla="*/ 0 h 257"/>
                <a:gd name="T12" fmla="*/ 526 w 550"/>
                <a:gd name="T13" fmla="*/ 6 h 257"/>
                <a:gd name="T14" fmla="*/ 544 w 550"/>
                <a:gd name="T15" fmla="*/ 18 h 257"/>
                <a:gd name="T16" fmla="*/ 550 w 550"/>
                <a:gd name="T17" fmla="*/ 24 h 257"/>
                <a:gd name="T18" fmla="*/ 550 w 550"/>
                <a:gd name="T19" fmla="*/ 36 h 257"/>
                <a:gd name="T20" fmla="*/ 544 w 550"/>
                <a:gd name="T21" fmla="*/ 42 h 257"/>
                <a:gd name="T22" fmla="*/ 526 w 550"/>
                <a:gd name="T23" fmla="*/ 54 h 257"/>
                <a:gd name="T24" fmla="*/ 514 w 550"/>
                <a:gd name="T25" fmla="*/ 60 h 257"/>
                <a:gd name="T26" fmla="*/ 502 w 550"/>
                <a:gd name="T27" fmla="*/ 66 h 257"/>
                <a:gd name="T28" fmla="*/ 448 w 550"/>
                <a:gd name="T29" fmla="*/ 84 h 257"/>
                <a:gd name="T30" fmla="*/ 382 w 550"/>
                <a:gd name="T31" fmla="*/ 113 h 257"/>
                <a:gd name="T32" fmla="*/ 305 w 550"/>
                <a:gd name="T33" fmla="*/ 143 h 257"/>
                <a:gd name="T34" fmla="*/ 227 w 550"/>
                <a:gd name="T35" fmla="*/ 173 h 257"/>
                <a:gd name="T36" fmla="*/ 149 w 550"/>
                <a:gd name="T37" fmla="*/ 203 h 257"/>
                <a:gd name="T38" fmla="*/ 83 w 550"/>
                <a:gd name="T39" fmla="*/ 227 h 257"/>
                <a:gd name="T40" fmla="*/ 30 w 550"/>
                <a:gd name="T41" fmla="*/ 245 h 257"/>
                <a:gd name="T42" fmla="*/ 30 w 550"/>
                <a:gd name="T43" fmla="*/ 245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2237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>
                <a:gd name="T0" fmla="*/ 0 w 5"/>
                <a:gd name="T1" fmla="*/ 5 w 5"/>
                <a:gd name="T2" fmla="*/ 0 w 5"/>
                <a:gd name="T3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2238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>
                <a:gd name="T0" fmla="*/ 659 w 716"/>
                <a:gd name="T1" fmla="*/ 6 h 383"/>
                <a:gd name="T2" fmla="*/ 588 w 716"/>
                <a:gd name="T3" fmla="*/ 42 h 383"/>
                <a:gd name="T4" fmla="*/ 515 w 716"/>
                <a:gd name="T5" fmla="*/ 84 h 383"/>
                <a:gd name="T6" fmla="*/ 509 w 716"/>
                <a:gd name="T7" fmla="*/ 90 h 383"/>
                <a:gd name="T8" fmla="*/ 485 w 716"/>
                <a:gd name="T9" fmla="*/ 102 h 383"/>
                <a:gd name="T10" fmla="*/ 455 w 716"/>
                <a:gd name="T11" fmla="*/ 120 h 383"/>
                <a:gd name="T12" fmla="*/ 425 w 716"/>
                <a:gd name="T13" fmla="*/ 138 h 383"/>
                <a:gd name="T14" fmla="*/ 371 w 716"/>
                <a:gd name="T15" fmla="*/ 168 h 383"/>
                <a:gd name="T16" fmla="*/ 306 w 716"/>
                <a:gd name="T17" fmla="*/ 198 h 383"/>
                <a:gd name="T18" fmla="*/ 186 w 716"/>
                <a:gd name="T19" fmla="*/ 251 h 383"/>
                <a:gd name="T20" fmla="*/ 131 w 716"/>
                <a:gd name="T21" fmla="*/ 269 h 383"/>
                <a:gd name="T22" fmla="*/ 89 w 716"/>
                <a:gd name="T23" fmla="*/ 287 h 383"/>
                <a:gd name="T24" fmla="*/ 53 w 716"/>
                <a:gd name="T25" fmla="*/ 305 h 383"/>
                <a:gd name="T26" fmla="*/ 36 w 716"/>
                <a:gd name="T27" fmla="*/ 311 h 383"/>
                <a:gd name="T28" fmla="*/ 12 w 716"/>
                <a:gd name="T29" fmla="*/ 329 h 383"/>
                <a:gd name="T30" fmla="*/ 0 w 716"/>
                <a:gd name="T31" fmla="*/ 353 h 383"/>
                <a:gd name="T32" fmla="*/ 0 w 716"/>
                <a:gd name="T33" fmla="*/ 371 h 383"/>
                <a:gd name="T34" fmla="*/ 0 w 716"/>
                <a:gd name="T35" fmla="*/ 383 h 383"/>
                <a:gd name="T36" fmla="*/ 0 w 716"/>
                <a:gd name="T37" fmla="*/ 383 h 383"/>
                <a:gd name="T38" fmla="*/ 12 w 716"/>
                <a:gd name="T39" fmla="*/ 371 h 383"/>
                <a:gd name="T40" fmla="*/ 30 w 716"/>
                <a:gd name="T41" fmla="*/ 353 h 383"/>
                <a:gd name="T42" fmla="*/ 53 w 716"/>
                <a:gd name="T43" fmla="*/ 335 h 383"/>
                <a:gd name="T44" fmla="*/ 77 w 716"/>
                <a:gd name="T45" fmla="*/ 317 h 383"/>
                <a:gd name="T46" fmla="*/ 101 w 716"/>
                <a:gd name="T47" fmla="*/ 311 h 383"/>
                <a:gd name="T48" fmla="*/ 131 w 716"/>
                <a:gd name="T49" fmla="*/ 299 h 383"/>
                <a:gd name="T50" fmla="*/ 204 w 716"/>
                <a:gd name="T51" fmla="*/ 269 h 383"/>
                <a:gd name="T52" fmla="*/ 240 w 716"/>
                <a:gd name="T53" fmla="*/ 251 h 383"/>
                <a:gd name="T54" fmla="*/ 270 w 716"/>
                <a:gd name="T55" fmla="*/ 239 h 383"/>
                <a:gd name="T56" fmla="*/ 294 w 716"/>
                <a:gd name="T57" fmla="*/ 228 h 383"/>
                <a:gd name="T58" fmla="*/ 312 w 716"/>
                <a:gd name="T59" fmla="*/ 222 h 383"/>
                <a:gd name="T60" fmla="*/ 330 w 716"/>
                <a:gd name="T61" fmla="*/ 210 h 383"/>
                <a:gd name="T62" fmla="*/ 365 w 716"/>
                <a:gd name="T63" fmla="*/ 186 h 383"/>
                <a:gd name="T64" fmla="*/ 419 w 716"/>
                <a:gd name="T65" fmla="*/ 156 h 383"/>
                <a:gd name="T66" fmla="*/ 473 w 716"/>
                <a:gd name="T67" fmla="*/ 120 h 383"/>
                <a:gd name="T68" fmla="*/ 527 w 716"/>
                <a:gd name="T69" fmla="*/ 90 h 383"/>
                <a:gd name="T70" fmla="*/ 576 w 716"/>
                <a:gd name="T71" fmla="*/ 60 h 383"/>
                <a:gd name="T72" fmla="*/ 612 w 716"/>
                <a:gd name="T73" fmla="*/ 42 h 383"/>
                <a:gd name="T74" fmla="*/ 629 w 716"/>
                <a:gd name="T75" fmla="*/ 36 h 383"/>
                <a:gd name="T76" fmla="*/ 647 w 716"/>
                <a:gd name="T77" fmla="*/ 30 h 383"/>
                <a:gd name="T78" fmla="*/ 677 w 716"/>
                <a:gd name="T79" fmla="*/ 18 h 383"/>
                <a:gd name="T80" fmla="*/ 701 w 716"/>
                <a:gd name="T81" fmla="*/ 6 h 383"/>
                <a:gd name="T82" fmla="*/ 713 w 716"/>
                <a:gd name="T83" fmla="*/ 0 h 383"/>
                <a:gd name="T84" fmla="*/ 713 w 716"/>
                <a:gd name="T85" fmla="*/ 0 h 383"/>
                <a:gd name="T86" fmla="*/ 659 w 716"/>
                <a:gd name="T87" fmla="*/ 6 h 383"/>
                <a:gd name="T88" fmla="*/ 716 w 716"/>
                <a:gd name="T89" fmla="*/ 63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2239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>
                <a:gd name="T0" fmla="*/ 6 w 318"/>
                <a:gd name="T1" fmla="*/ 225 h 225"/>
                <a:gd name="T2" fmla="*/ 0 w 318"/>
                <a:gd name="T3" fmla="*/ 195 h 225"/>
                <a:gd name="T4" fmla="*/ 315 w 318"/>
                <a:gd name="T5" fmla="*/ 0 h 225"/>
                <a:gd name="T6" fmla="*/ 303 w 318"/>
                <a:gd name="T7" fmla="*/ 27 h 225"/>
                <a:gd name="T8" fmla="*/ 318 w 318"/>
                <a:gd name="T9" fmla="*/ 42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2240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>
                <a:gd name="T0" fmla="*/ 1050 w 2595"/>
                <a:gd name="T1" fmla="*/ 657 h 933"/>
                <a:gd name="T2" fmla="*/ 1581 w 2595"/>
                <a:gd name="T3" fmla="*/ 690 h 933"/>
                <a:gd name="T4" fmla="*/ 1671 w 2595"/>
                <a:gd name="T5" fmla="*/ 723 h 933"/>
                <a:gd name="T6" fmla="*/ 1176 w 2595"/>
                <a:gd name="T7" fmla="*/ 621 h 933"/>
                <a:gd name="T8" fmla="*/ 1854 w 2595"/>
                <a:gd name="T9" fmla="*/ 567 h 933"/>
                <a:gd name="T10" fmla="*/ 1869 w 2595"/>
                <a:gd name="T11" fmla="*/ 612 h 933"/>
                <a:gd name="T12" fmla="*/ 2103 w 2595"/>
                <a:gd name="T13" fmla="*/ 861 h 933"/>
                <a:gd name="T14" fmla="*/ 1883 w 2595"/>
                <a:gd name="T15" fmla="*/ 520 h 933"/>
                <a:gd name="T16" fmla="*/ 1842 w 2595"/>
                <a:gd name="T17" fmla="*/ 490 h 933"/>
                <a:gd name="T18" fmla="*/ 1770 w 2595"/>
                <a:gd name="T19" fmla="*/ 466 h 933"/>
                <a:gd name="T20" fmla="*/ 1740 w 2595"/>
                <a:gd name="T21" fmla="*/ 448 h 933"/>
                <a:gd name="T22" fmla="*/ 1758 w 2595"/>
                <a:gd name="T23" fmla="*/ 436 h 933"/>
                <a:gd name="T24" fmla="*/ 1830 w 2595"/>
                <a:gd name="T25" fmla="*/ 430 h 933"/>
                <a:gd name="T26" fmla="*/ 1877 w 2595"/>
                <a:gd name="T27" fmla="*/ 424 h 933"/>
                <a:gd name="T28" fmla="*/ 1955 w 2595"/>
                <a:gd name="T29" fmla="*/ 394 h 933"/>
                <a:gd name="T30" fmla="*/ 2052 w 2595"/>
                <a:gd name="T31" fmla="*/ 396 h 933"/>
                <a:gd name="T32" fmla="*/ 2253 w 2595"/>
                <a:gd name="T33" fmla="*/ 732 h 933"/>
                <a:gd name="T34" fmla="*/ 2415 w 2595"/>
                <a:gd name="T35" fmla="*/ 933 h 933"/>
                <a:gd name="T36" fmla="*/ 2397 w 2595"/>
                <a:gd name="T37" fmla="*/ 828 h 933"/>
                <a:gd name="T38" fmla="*/ 2088 w 2595"/>
                <a:gd name="T39" fmla="*/ 400 h 933"/>
                <a:gd name="T40" fmla="*/ 2046 w 2595"/>
                <a:gd name="T41" fmla="*/ 346 h 933"/>
                <a:gd name="T42" fmla="*/ 1997 w 2595"/>
                <a:gd name="T43" fmla="*/ 304 h 933"/>
                <a:gd name="T44" fmla="*/ 1967 w 2595"/>
                <a:gd name="T45" fmla="*/ 286 h 933"/>
                <a:gd name="T46" fmla="*/ 1973 w 2595"/>
                <a:gd name="T47" fmla="*/ 286 h 933"/>
                <a:gd name="T48" fmla="*/ 2009 w 2595"/>
                <a:gd name="T49" fmla="*/ 286 h 933"/>
                <a:gd name="T50" fmla="*/ 2082 w 2595"/>
                <a:gd name="T51" fmla="*/ 322 h 933"/>
                <a:gd name="T52" fmla="*/ 2199 w 2595"/>
                <a:gd name="T53" fmla="*/ 384 h 933"/>
                <a:gd name="T54" fmla="*/ 2394 w 2595"/>
                <a:gd name="T55" fmla="*/ 448 h 933"/>
                <a:gd name="T56" fmla="*/ 2595 w 2595"/>
                <a:gd name="T57" fmla="*/ 516 h 933"/>
                <a:gd name="T58" fmla="*/ 2388 w 2595"/>
                <a:gd name="T59" fmla="*/ 424 h 933"/>
                <a:gd name="T60" fmla="*/ 2219 w 2595"/>
                <a:gd name="T61" fmla="*/ 340 h 933"/>
                <a:gd name="T62" fmla="*/ 2052 w 2595"/>
                <a:gd name="T63" fmla="*/ 280 h 933"/>
                <a:gd name="T64" fmla="*/ 1955 w 2595"/>
                <a:gd name="T65" fmla="*/ 262 h 933"/>
                <a:gd name="T66" fmla="*/ 1877 w 2595"/>
                <a:gd name="T67" fmla="*/ 274 h 933"/>
                <a:gd name="T68" fmla="*/ 1752 w 2595"/>
                <a:gd name="T69" fmla="*/ 274 h 933"/>
                <a:gd name="T70" fmla="*/ 1661 w 2595"/>
                <a:gd name="T71" fmla="*/ 292 h 933"/>
                <a:gd name="T72" fmla="*/ 1607 w 2595"/>
                <a:gd name="T73" fmla="*/ 316 h 933"/>
                <a:gd name="T74" fmla="*/ 1589 w 2595"/>
                <a:gd name="T75" fmla="*/ 322 h 933"/>
                <a:gd name="T76" fmla="*/ 1409 w 2595"/>
                <a:gd name="T77" fmla="*/ 358 h 933"/>
                <a:gd name="T78" fmla="*/ 1152 w 2595"/>
                <a:gd name="T79" fmla="*/ 442 h 933"/>
                <a:gd name="T80" fmla="*/ 966 w 2595"/>
                <a:gd name="T81" fmla="*/ 460 h 933"/>
                <a:gd name="T82" fmla="*/ 870 w 2595"/>
                <a:gd name="T83" fmla="*/ 442 h 933"/>
                <a:gd name="T84" fmla="*/ 828 w 2595"/>
                <a:gd name="T85" fmla="*/ 430 h 933"/>
                <a:gd name="T86" fmla="*/ 743 w 2595"/>
                <a:gd name="T87" fmla="*/ 388 h 933"/>
                <a:gd name="T88" fmla="*/ 636 w 2595"/>
                <a:gd name="T89" fmla="*/ 334 h 933"/>
                <a:gd name="T90" fmla="*/ 467 w 2595"/>
                <a:gd name="T91" fmla="*/ 256 h 933"/>
                <a:gd name="T92" fmla="*/ 0 w 2595"/>
                <a:gd name="T93" fmla="*/ 0 h 933"/>
                <a:gd name="T94" fmla="*/ 585 w 2595"/>
                <a:gd name="T95" fmla="*/ 390 h 933"/>
                <a:gd name="T96" fmla="*/ 849 w 2595"/>
                <a:gd name="T97" fmla="*/ 543 h 933"/>
                <a:gd name="T98" fmla="*/ 897 w 2595"/>
                <a:gd name="T99" fmla="*/ 621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2241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>
                <a:gd name="T0" fmla="*/ 2370 w 2723"/>
                <a:gd name="T1" fmla="*/ 72 h 1091"/>
                <a:gd name="T2" fmla="*/ 2597 w 2723"/>
                <a:gd name="T3" fmla="*/ 198 h 1091"/>
                <a:gd name="T4" fmla="*/ 2639 w 2723"/>
                <a:gd name="T5" fmla="*/ 276 h 1091"/>
                <a:gd name="T6" fmla="*/ 2453 w 2723"/>
                <a:gd name="T7" fmla="*/ 264 h 1091"/>
                <a:gd name="T8" fmla="*/ 2297 w 2723"/>
                <a:gd name="T9" fmla="*/ 204 h 1091"/>
                <a:gd name="T10" fmla="*/ 2112 w 2723"/>
                <a:gd name="T11" fmla="*/ 66 h 1091"/>
                <a:gd name="T12" fmla="*/ 2088 w 2723"/>
                <a:gd name="T13" fmla="*/ 72 h 1091"/>
                <a:gd name="T14" fmla="*/ 2106 w 2723"/>
                <a:gd name="T15" fmla="*/ 114 h 1091"/>
                <a:gd name="T16" fmla="*/ 2412 w 2723"/>
                <a:gd name="T17" fmla="*/ 552 h 1091"/>
                <a:gd name="T18" fmla="*/ 2279 w 2723"/>
                <a:gd name="T19" fmla="*/ 564 h 1091"/>
                <a:gd name="T20" fmla="*/ 2189 w 2723"/>
                <a:gd name="T21" fmla="*/ 492 h 1091"/>
                <a:gd name="T22" fmla="*/ 2058 w 2723"/>
                <a:gd name="T23" fmla="*/ 330 h 1091"/>
                <a:gd name="T24" fmla="*/ 1991 w 2723"/>
                <a:gd name="T25" fmla="*/ 234 h 1091"/>
                <a:gd name="T26" fmla="*/ 1949 w 2723"/>
                <a:gd name="T27" fmla="*/ 174 h 1091"/>
                <a:gd name="T28" fmla="*/ 1824 w 2723"/>
                <a:gd name="T29" fmla="*/ 132 h 1091"/>
                <a:gd name="T30" fmla="*/ 1794 w 2723"/>
                <a:gd name="T31" fmla="*/ 144 h 1091"/>
                <a:gd name="T32" fmla="*/ 1895 w 2723"/>
                <a:gd name="T33" fmla="*/ 222 h 1091"/>
                <a:gd name="T34" fmla="*/ 1943 w 2723"/>
                <a:gd name="T35" fmla="*/ 366 h 1091"/>
                <a:gd name="T36" fmla="*/ 2064 w 2723"/>
                <a:gd name="T37" fmla="*/ 630 h 1091"/>
                <a:gd name="T38" fmla="*/ 2052 w 2723"/>
                <a:gd name="T39" fmla="*/ 695 h 1091"/>
                <a:gd name="T40" fmla="*/ 1955 w 2723"/>
                <a:gd name="T41" fmla="*/ 683 h 1091"/>
                <a:gd name="T42" fmla="*/ 1913 w 2723"/>
                <a:gd name="T43" fmla="*/ 636 h 1091"/>
                <a:gd name="T44" fmla="*/ 1703 w 2723"/>
                <a:gd name="T45" fmla="*/ 312 h 1091"/>
                <a:gd name="T46" fmla="*/ 1637 w 2723"/>
                <a:gd name="T47" fmla="*/ 276 h 1091"/>
                <a:gd name="T48" fmla="*/ 1643 w 2723"/>
                <a:gd name="T49" fmla="*/ 318 h 1091"/>
                <a:gd name="T50" fmla="*/ 1673 w 2723"/>
                <a:gd name="T51" fmla="*/ 408 h 1091"/>
                <a:gd name="T52" fmla="*/ 1716 w 2723"/>
                <a:gd name="T53" fmla="*/ 779 h 1091"/>
                <a:gd name="T54" fmla="*/ 1691 w 2723"/>
                <a:gd name="T55" fmla="*/ 737 h 1091"/>
                <a:gd name="T56" fmla="*/ 1613 w 2723"/>
                <a:gd name="T57" fmla="*/ 582 h 1091"/>
                <a:gd name="T58" fmla="*/ 1494 w 2723"/>
                <a:gd name="T59" fmla="*/ 480 h 1091"/>
                <a:gd name="T60" fmla="*/ 1248 w 2723"/>
                <a:gd name="T61" fmla="*/ 528 h 1091"/>
                <a:gd name="T62" fmla="*/ 996 w 2723"/>
                <a:gd name="T63" fmla="*/ 630 h 1091"/>
                <a:gd name="T64" fmla="*/ 714 w 2723"/>
                <a:gd name="T65" fmla="*/ 534 h 1091"/>
                <a:gd name="T66" fmla="*/ 198 w 2723"/>
                <a:gd name="T67" fmla="*/ 288 h 1091"/>
                <a:gd name="T68" fmla="*/ 0 w 2723"/>
                <a:gd name="T69" fmla="*/ 460 h 1091"/>
                <a:gd name="T70" fmla="*/ 288 w 2723"/>
                <a:gd name="T71" fmla="*/ 570 h 1091"/>
                <a:gd name="T72" fmla="*/ 461 w 2723"/>
                <a:gd name="T73" fmla="*/ 654 h 1091"/>
                <a:gd name="T74" fmla="*/ 725 w 2723"/>
                <a:gd name="T75" fmla="*/ 755 h 1091"/>
                <a:gd name="T76" fmla="*/ 966 w 2723"/>
                <a:gd name="T77" fmla="*/ 791 h 1091"/>
                <a:gd name="T78" fmla="*/ 1176 w 2723"/>
                <a:gd name="T79" fmla="*/ 779 h 1091"/>
                <a:gd name="T80" fmla="*/ 1278 w 2723"/>
                <a:gd name="T81" fmla="*/ 791 h 1091"/>
                <a:gd name="T82" fmla="*/ 1404 w 2723"/>
                <a:gd name="T83" fmla="*/ 845 h 1091"/>
                <a:gd name="T84" fmla="*/ 1416 w 2723"/>
                <a:gd name="T85" fmla="*/ 887 h 1091"/>
                <a:gd name="T86" fmla="*/ 1361 w 2723"/>
                <a:gd name="T87" fmla="*/ 923 h 1091"/>
                <a:gd name="T88" fmla="*/ 1385 w 2723"/>
                <a:gd name="T89" fmla="*/ 1007 h 1091"/>
                <a:gd name="T90" fmla="*/ 1494 w 2723"/>
                <a:gd name="T91" fmla="*/ 1085 h 1091"/>
                <a:gd name="T92" fmla="*/ 1697 w 2723"/>
                <a:gd name="T93" fmla="*/ 1043 h 1091"/>
                <a:gd name="T94" fmla="*/ 1812 w 2723"/>
                <a:gd name="T95" fmla="*/ 989 h 1091"/>
                <a:gd name="T96" fmla="*/ 1973 w 2723"/>
                <a:gd name="T97" fmla="*/ 917 h 1091"/>
                <a:gd name="T98" fmla="*/ 2201 w 2723"/>
                <a:gd name="T99" fmla="*/ 899 h 1091"/>
                <a:gd name="T100" fmla="*/ 2364 w 2723"/>
                <a:gd name="T101" fmla="*/ 863 h 1091"/>
                <a:gd name="T102" fmla="*/ 2400 w 2723"/>
                <a:gd name="T103" fmla="*/ 743 h 1091"/>
                <a:gd name="T104" fmla="*/ 2471 w 2723"/>
                <a:gd name="T105" fmla="*/ 701 h 1091"/>
                <a:gd name="T106" fmla="*/ 2621 w 2723"/>
                <a:gd name="T107" fmla="*/ 504 h 1091"/>
                <a:gd name="T108" fmla="*/ 2693 w 2723"/>
                <a:gd name="T109" fmla="*/ 374 h 1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52242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52243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775D22CD-0BE9-402D-9DCD-741ADFF60CF9}" type="datetime1">
              <a:rPr lang="hu-HU" altLang="hu-HU"/>
              <a:pPr/>
              <a:t>2015.04.30.</a:t>
            </a:fld>
            <a:endParaRPr lang="hu-HU" altLang="hu-HU"/>
          </a:p>
        </p:txBody>
      </p:sp>
      <p:sp>
        <p:nvSpPr>
          <p:cNvPr id="52244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hu-HU" altLang="hu-HU"/>
          </a:p>
        </p:txBody>
      </p:sp>
      <p:sp>
        <p:nvSpPr>
          <p:cNvPr id="52245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090ACF7-3621-47E4-A034-A8DE50A96AB6}" type="slidenum">
              <a:rPr lang="hu-HU" altLang="hu-HU"/>
              <a:pPr/>
              <a:t>‹#›</a:t>
            </a:fld>
            <a:endParaRPr lang="hu-HU" altLang="hu-HU"/>
          </a:p>
        </p:txBody>
      </p:sp>
      <p:sp>
        <p:nvSpPr>
          <p:cNvPr id="5224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7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970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83971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>
                <a:gd name="T0" fmla="*/ 4800 w 4806"/>
                <a:gd name="T1" fmla="*/ 299 h 665"/>
                <a:gd name="T2" fmla="*/ 0 w 4806"/>
                <a:gd name="T3" fmla="*/ 665 h 665"/>
                <a:gd name="T4" fmla="*/ 0 w 4806"/>
                <a:gd name="T5" fmla="*/ 0 h 665"/>
                <a:gd name="T6" fmla="*/ 4806 w 4806"/>
                <a:gd name="T7" fmla="*/ 1 h 665"/>
                <a:gd name="T8" fmla="*/ 4800 w 4806"/>
                <a:gd name="T9" fmla="*/ 153 h 665"/>
                <a:gd name="T10" fmla="*/ 4800 w 4806"/>
                <a:gd name="T11" fmla="*/ 299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83972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8397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01C16F29-E9A2-4878-8606-658564FD9FED}" type="datetime1">
              <a:rPr lang="hu-HU" altLang="hu-HU"/>
              <a:pPr/>
              <a:t>2015.04.30.</a:t>
            </a:fld>
            <a:endParaRPr lang="hu-HU" altLang="hu-HU"/>
          </a:p>
        </p:txBody>
      </p:sp>
      <p:sp>
        <p:nvSpPr>
          <p:cNvPr id="8397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hu-HU" altLang="hu-HU"/>
          </a:p>
        </p:txBody>
      </p:sp>
      <p:sp>
        <p:nvSpPr>
          <p:cNvPr id="8397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CFCB3886-3CF4-4334-88E6-1682DEFEEF93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620713"/>
            <a:ext cx="7772400" cy="1736725"/>
          </a:xfrm>
        </p:spPr>
        <p:txBody>
          <a:bodyPr/>
          <a:lstStyle/>
          <a:p>
            <a:r>
              <a:rPr lang="hu-HU" altLang="hu-HU"/>
              <a:t>Tanulásmódszertan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708275"/>
            <a:ext cx="6440488" cy="17780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hu-HU" altLang="hu-HU" sz="2000"/>
          </a:p>
          <a:p>
            <a:pPr>
              <a:lnSpc>
                <a:spcPct val="80000"/>
              </a:lnSpc>
            </a:pPr>
            <a:r>
              <a:rPr lang="hu-HU" altLang="hu-HU" sz="2800" i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Oroszlány Péter: Tanulásmódszertan c. könyve alapján</a:t>
            </a:r>
          </a:p>
          <a:p>
            <a:pPr>
              <a:lnSpc>
                <a:spcPct val="80000"/>
              </a:lnSpc>
            </a:pPr>
            <a:r>
              <a:rPr lang="hu-HU" altLang="hu-HU" sz="2800" i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Készítette: Csányi Ágnes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838200" indent="-838200"/>
            <a:r>
              <a:rPr lang="hu-HU" altLang="hu-HU" sz="8000">
                <a:solidFill>
                  <a:srgbClr val="FF0066"/>
                </a:solidFill>
              </a:rPr>
              <a:t>Tanulás menete</a:t>
            </a:r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altLang="hu-HU"/>
              <a:t>Nézzük például egy 3 oldalas irodalom lecke feldolgozásának menetét!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hu-HU" altLang="hu-HU" sz="5400">
                <a:solidFill>
                  <a:srgbClr val="FF0066"/>
                </a:solidFill>
              </a:rPr>
              <a:t>1</a:t>
            </a:r>
            <a:r>
              <a:rPr lang="hu-HU" altLang="hu-HU">
                <a:solidFill>
                  <a:srgbClr val="FF0066"/>
                </a:solidFill>
              </a:rPr>
              <a:t>. Címmeditáció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229600" cy="4856162"/>
          </a:xfrm>
        </p:spPr>
        <p:txBody>
          <a:bodyPr/>
          <a:lstStyle/>
          <a:p>
            <a:pPr marL="609600" indent="-609600">
              <a:buClr>
                <a:srgbClr val="FF0066"/>
              </a:buClr>
              <a:buSzPct val="250000"/>
              <a:buFontTx/>
              <a:buNone/>
            </a:pPr>
            <a:endParaRPr lang="hu-HU" altLang="hu-HU" sz="2800"/>
          </a:p>
          <a:p>
            <a:pPr marL="609600" indent="-609600">
              <a:buClr>
                <a:srgbClr val="FF0066"/>
              </a:buClr>
              <a:buSzPct val="250000"/>
              <a:buFontTx/>
              <a:buNone/>
            </a:pPr>
            <a:r>
              <a:rPr lang="hu-HU" altLang="hu-HU" sz="2800"/>
              <a:t>1. A lecke címén 2-3 percig elmeditálunk. </a:t>
            </a:r>
          </a:p>
          <a:p>
            <a:pPr marL="609600" indent="-609600">
              <a:buClr>
                <a:srgbClr val="FF0066"/>
              </a:buClr>
              <a:buSzPct val="250000"/>
              <a:buFontTx/>
              <a:buNone/>
            </a:pPr>
            <a:r>
              <a:rPr lang="hu-HU" altLang="hu-HU" sz="2800"/>
              <a:t>- Olvastam, tanultam már róla?</a:t>
            </a:r>
          </a:p>
          <a:p>
            <a:pPr marL="609600" indent="-609600">
              <a:buClr>
                <a:srgbClr val="FF0066"/>
              </a:buClr>
              <a:buSzPct val="250000"/>
              <a:buFontTx/>
              <a:buNone/>
            </a:pPr>
            <a:r>
              <a:rPr lang="hu-HU" altLang="hu-HU" sz="2800"/>
              <a:t>- Mi jut eszembe erről a címről?</a:t>
            </a:r>
            <a:br>
              <a:rPr lang="hu-HU" altLang="hu-HU" sz="2800"/>
            </a:br>
            <a:endParaRPr lang="hu-HU" altLang="hu-HU" sz="2800"/>
          </a:p>
          <a:p>
            <a:pPr marL="609600" indent="-609600">
              <a:buClr>
                <a:srgbClr val="FF0066"/>
              </a:buClr>
              <a:buSzPct val="250000"/>
              <a:buFontTx/>
              <a:buNone/>
            </a:pPr>
            <a:r>
              <a:rPr lang="hu-HU" altLang="hu-HU" sz="2800"/>
              <a:t>2. Mi volt az előző, mi lesz a következő lecke?  Milyen nagyobb anyagrészbe tartozik ez a lecke?</a:t>
            </a:r>
          </a:p>
          <a:p>
            <a:pPr marL="609600" indent="-609600">
              <a:buClr>
                <a:srgbClr val="FF0066"/>
              </a:buClr>
              <a:buSzPct val="270000"/>
              <a:buFontTx/>
              <a:buNone/>
            </a:pPr>
            <a:r>
              <a:rPr lang="hu-HU" altLang="hu-HU" sz="2800"/>
              <a:t>3. Jegyezd meg minden könyv legfontosabb része a tartalomjegyzék!</a:t>
            </a:r>
          </a:p>
          <a:p>
            <a:pPr marL="609600" indent="-609600">
              <a:buSzPct val="270000"/>
            </a:pPr>
            <a:endParaRPr lang="hu-HU" altLang="hu-HU" sz="2800"/>
          </a:p>
        </p:txBody>
      </p:sp>
      <p:pic>
        <p:nvPicPr>
          <p:cNvPr id="70663" name="Picture 7" descr="MCj0404263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260350"/>
            <a:ext cx="1838325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hu-HU" altLang="hu-HU" sz="5400">
                <a:solidFill>
                  <a:srgbClr val="FF0066"/>
                </a:solidFill>
              </a:rPr>
              <a:t>2</a:t>
            </a:r>
            <a:r>
              <a:rPr lang="hu-HU" altLang="hu-HU">
                <a:solidFill>
                  <a:srgbClr val="FF0066"/>
                </a:solidFill>
              </a:rPr>
              <a:t>. Áttekintő olvasás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001838"/>
            <a:ext cx="8229600" cy="4856162"/>
          </a:xfrm>
        </p:spPr>
        <p:txBody>
          <a:bodyPr/>
          <a:lstStyle/>
          <a:p>
            <a:pPr marL="609600" indent="-609600">
              <a:buClr>
                <a:srgbClr val="FF0066"/>
              </a:buClr>
              <a:buSzPct val="250000"/>
              <a:buFontTx/>
              <a:buNone/>
            </a:pPr>
            <a:r>
              <a:rPr lang="hu-HU" altLang="hu-HU"/>
              <a:t> </a:t>
            </a:r>
            <a:r>
              <a:rPr lang="hu-HU" altLang="hu-HU" b="1"/>
              <a:t>Átfutjuk tanulás előtt az egész leckét. Minden sorból csak egy-két szót kapjon fel a szemünk. Így egy becsült képet kapunk arról, mit kell majd megtanulnunk.</a:t>
            </a:r>
            <a:endParaRPr lang="hu-HU" altLang="hu-HU" b="1">
              <a:solidFill>
                <a:srgbClr val="FFFF66"/>
              </a:solidFill>
              <a:latin typeface="Comic Sans MS" panose="030F0702030302020204" pitchFamily="66" charset="0"/>
            </a:endParaRPr>
          </a:p>
          <a:p>
            <a:pPr marL="609600" indent="-609600">
              <a:buSzPct val="270000"/>
            </a:pPr>
            <a:endParaRPr lang="hu-HU" altLang="hu-HU">
              <a:solidFill>
                <a:srgbClr val="FFFF66"/>
              </a:solidFill>
              <a:latin typeface="Comic Sans MS" panose="030F0702030302020204" pitchFamily="66" charset="0"/>
            </a:endParaRPr>
          </a:p>
        </p:txBody>
      </p:sp>
      <p:pic>
        <p:nvPicPr>
          <p:cNvPr id="68615" name="Picture 7" descr="j019809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486401" y="3306762"/>
            <a:ext cx="1390650" cy="293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r>
              <a:rPr lang="hu-HU" altLang="hu-HU" sz="4800" dirty="0">
                <a:solidFill>
                  <a:srgbClr val="FF0066"/>
                </a:solidFill>
              </a:rPr>
              <a:t>3</a:t>
            </a:r>
            <a:r>
              <a:rPr lang="hu-HU" altLang="hu-HU" sz="4000" dirty="0">
                <a:solidFill>
                  <a:srgbClr val="FF0066"/>
                </a:solidFill>
              </a:rPr>
              <a:t>. Jön a memorizálás!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29600" cy="54006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u-HU" altLang="hu-HU" sz="2400" dirty="0"/>
              <a:t>A leckét kisebb egységekre kell bontani, és a kisebb részeket egyenként megtanulni. A megtanulandó rövidebb részszöveget </a:t>
            </a:r>
            <a:r>
              <a:rPr lang="hu-HU" altLang="hu-HU" sz="2400" b="1" dirty="0"/>
              <a:t>egyszer javasolt</a:t>
            </a:r>
            <a:r>
              <a:rPr lang="hu-HU" altLang="hu-HU" sz="2400" dirty="0"/>
              <a:t> elolvasni (</a:t>
            </a:r>
            <a:r>
              <a:rPr lang="hu-HU" altLang="hu-HU" sz="2400" dirty="0" err="1"/>
              <a:t>max</a:t>
            </a:r>
            <a:r>
              <a:rPr lang="hu-HU" altLang="hu-HU" sz="2400" dirty="0"/>
              <a:t>. 2-szer), és kezdd meg rögtön ezután a próba felmondást!</a:t>
            </a:r>
          </a:p>
          <a:p>
            <a:pPr>
              <a:lnSpc>
                <a:spcPct val="80000"/>
              </a:lnSpc>
            </a:pPr>
            <a:endParaRPr lang="hu-HU" altLang="hu-HU" sz="2400" b="1" dirty="0"/>
          </a:p>
          <a:p>
            <a:pPr>
              <a:lnSpc>
                <a:spcPct val="80000"/>
              </a:lnSpc>
            </a:pPr>
            <a:r>
              <a:rPr lang="hu-HU" altLang="hu-HU" sz="2400" b="1" dirty="0"/>
              <a:t>A próba felmondás történhet:</a:t>
            </a:r>
            <a:r>
              <a:rPr lang="hu-HU" altLang="hu-HU" sz="2400" dirty="0"/>
              <a:t> </a:t>
            </a:r>
          </a:p>
          <a:p>
            <a:pPr>
              <a:lnSpc>
                <a:spcPct val="80000"/>
              </a:lnSpc>
            </a:pPr>
            <a:endParaRPr lang="hu-HU" altLang="hu-HU" sz="2400" dirty="0"/>
          </a:p>
          <a:p>
            <a:pPr>
              <a:lnSpc>
                <a:spcPct val="80000"/>
              </a:lnSpc>
            </a:pPr>
            <a:r>
              <a:rPr lang="hu-HU" altLang="hu-HU" sz="2400" b="1" dirty="0"/>
              <a:t>    A.,</a:t>
            </a:r>
            <a:r>
              <a:rPr lang="hu-HU" altLang="hu-HU" sz="2400" dirty="0"/>
              <a:t> Magunkban némán – a leggyorsabb</a:t>
            </a:r>
          </a:p>
          <a:p>
            <a:pPr>
              <a:lnSpc>
                <a:spcPct val="80000"/>
              </a:lnSpc>
            </a:pPr>
            <a:r>
              <a:rPr lang="hu-HU" altLang="hu-HU" sz="2400" b="1" dirty="0"/>
              <a:t>    B.,</a:t>
            </a:r>
            <a:r>
              <a:rPr lang="hu-HU" altLang="hu-HU" sz="2400" dirty="0"/>
              <a:t> Hangosan – szükséges az új szavak kimondását begyakorolni legalább egyszer</a:t>
            </a:r>
          </a:p>
          <a:p>
            <a:pPr>
              <a:lnSpc>
                <a:spcPct val="80000"/>
              </a:lnSpc>
            </a:pPr>
            <a:r>
              <a:rPr lang="hu-HU" altLang="hu-HU" sz="2400" b="1" dirty="0"/>
              <a:t>    C.,</a:t>
            </a:r>
            <a:r>
              <a:rPr lang="hu-HU" altLang="hu-HU" sz="2400" dirty="0"/>
              <a:t> Írásban, jegyzeteléssel. – A legmaradandóbb tudást adja, de időben hosszabb a többinél.</a:t>
            </a:r>
          </a:p>
          <a:p>
            <a:pPr>
              <a:lnSpc>
                <a:spcPct val="80000"/>
              </a:lnSpc>
              <a:buFontTx/>
              <a:buNone/>
            </a:pPr>
            <a:endParaRPr lang="hu-HU" altLang="hu-HU" sz="2400" dirty="0"/>
          </a:p>
          <a:p>
            <a:pPr>
              <a:lnSpc>
                <a:spcPct val="80000"/>
              </a:lnSpc>
            </a:pPr>
            <a:r>
              <a:rPr lang="hu-HU" altLang="hu-HU" sz="2400" dirty="0"/>
              <a:t>Kísérletek szerint akkor leszel a legsikeresebb, ha tanulási időd </a:t>
            </a:r>
            <a:r>
              <a:rPr lang="hu-HU" altLang="hu-HU" sz="2400" dirty="0">
                <a:solidFill>
                  <a:srgbClr val="CC0000"/>
                </a:solidFill>
              </a:rPr>
              <a:t>4/5</a:t>
            </a:r>
            <a:r>
              <a:rPr lang="hu-HU" altLang="hu-HU" sz="2400" dirty="0"/>
              <a:t> részét visszamondással töltöd.</a:t>
            </a:r>
          </a:p>
          <a:p>
            <a:pPr>
              <a:lnSpc>
                <a:spcPct val="80000"/>
              </a:lnSpc>
            </a:pPr>
            <a:endParaRPr lang="hu-HU" altLang="hu-HU" sz="2400" dirty="0"/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051050"/>
            <a:ext cx="2520280" cy="151216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-99392"/>
            <a:ext cx="8229600" cy="2505075"/>
          </a:xfrm>
        </p:spPr>
        <p:txBody>
          <a:bodyPr/>
          <a:lstStyle/>
          <a:p>
            <a:pPr marL="838200" indent="-838200"/>
            <a:r>
              <a:rPr lang="hu-HU" altLang="hu-HU" dirty="0" smtClean="0">
                <a:solidFill>
                  <a:srgbClr val="FF0066"/>
                </a:solidFill>
              </a:rPr>
              <a:t>Íme, ismételt dia: </a:t>
            </a:r>
            <a:br>
              <a:rPr lang="hu-HU" altLang="hu-HU" dirty="0" smtClean="0">
                <a:solidFill>
                  <a:srgbClr val="FF0066"/>
                </a:solidFill>
              </a:rPr>
            </a:br>
            <a:r>
              <a:rPr lang="hu-HU" altLang="hu-HU" dirty="0" smtClean="0">
                <a:solidFill>
                  <a:srgbClr val="FF0066"/>
                </a:solidFill>
              </a:rPr>
              <a:t>Ismétlés </a:t>
            </a:r>
            <a:r>
              <a:rPr lang="hu-HU" altLang="hu-HU" dirty="0">
                <a:solidFill>
                  <a:srgbClr val="FF0066"/>
                </a:solidFill>
              </a:rPr>
              <a:t>a tudás anyja!</a:t>
            </a:r>
          </a:p>
        </p:txBody>
      </p:sp>
      <p:pic>
        <p:nvPicPr>
          <p:cNvPr id="74755" name="Picture 3" descr="j029088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2133600"/>
            <a:ext cx="2227262" cy="2462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2268538" y="5229225"/>
            <a:ext cx="48418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 altLang="hu-HU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nap X 5 perc &gt; 1 nap X 20 perc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5558"/>
            <a:ext cx="8229600" cy="1143000"/>
          </a:xfrm>
        </p:spPr>
        <p:txBody>
          <a:bodyPr/>
          <a:lstStyle/>
          <a:p>
            <a:pPr marL="838200" indent="-838200"/>
            <a:r>
              <a:rPr lang="hu-HU" altLang="hu-HU" sz="5400" dirty="0" smtClean="0">
                <a:solidFill>
                  <a:srgbClr val="FF0066"/>
                </a:solidFill>
              </a:rPr>
              <a:t>LÉNYEGKIEMELÉS</a:t>
            </a:r>
            <a:endParaRPr lang="hu-HU" altLang="hu-HU" dirty="0">
              <a:solidFill>
                <a:srgbClr val="FF0066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949102"/>
            <a:ext cx="8640960" cy="4856162"/>
          </a:xfrm>
        </p:spPr>
        <p:txBody>
          <a:bodyPr/>
          <a:lstStyle/>
          <a:p>
            <a:pPr>
              <a:buClr>
                <a:srgbClr val="FF0066"/>
              </a:buClr>
              <a:buSzPct val="250000"/>
            </a:pPr>
            <a:r>
              <a:rPr lang="hu-HU" altLang="hu-HU" dirty="0"/>
              <a:t> </a:t>
            </a:r>
            <a:r>
              <a:rPr lang="hu-HU" altLang="hu-HU" sz="2800" b="1" dirty="0" smtClean="0"/>
              <a:t>A tanulásban kulcsfontosságú a lényegkiemelés képessége. Ez nem mindenkinek megy könnyen, ezért gyakorolni </a:t>
            </a:r>
            <a:r>
              <a:rPr lang="hu-HU" altLang="hu-HU" sz="2800" b="1" dirty="0"/>
              <a:t>kell</a:t>
            </a:r>
            <a:r>
              <a:rPr lang="hu-HU" altLang="hu-HU" sz="2800" b="1" dirty="0" smtClean="0"/>
              <a:t>. </a:t>
            </a:r>
            <a:r>
              <a:rPr lang="hu-HU" altLang="hu-HU" sz="2800" b="1" dirty="0" smtClean="0">
                <a:solidFill>
                  <a:srgbClr val="FF0000"/>
                </a:solidFill>
              </a:rPr>
              <a:t>Hogyan</a:t>
            </a:r>
            <a:r>
              <a:rPr lang="hu-HU" altLang="hu-HU" sz="2800" b="1" dirty="0">
                <a:solidFill>
                  <a:srgbClr val="FF0000"/>
                </a:solidFill>
              </a:rPr>
              <a:t>?</a:t>
            </a:r>
          </a:p>
          <a:p>
            <a:pPr>
              <a:buClr>
                <a:srgbClr val="FF0066"/>
              </a:buClr>
              <a:buSzPct val="250000"/>
            </a:pPr>
            <a:r>
              <a:rPr lang="hu-HU" altLang="hu-HU" sz="2800" b="1" dirty="0"/>
              <a:t>Olvass </a:t>
            </a:r>
            <a:r>
              <a:rPr lang="hu-HU" altLang="hu-HU" sz="2800" b="1" dirty="0" smtClean="0"/>
              <a:t>el egy mesét</a:t>
            </a:r>
            <a:r>
              <a:rPr lang="hu-HU" altLang="hu-HU" sz="2800" b="1" dirty="0"/>
              <a:t>, és foglald össze </a:t>
            </a:r>
            <a:r>
              <a:rPr lang="hu-HU" altLang="hu-HU" sz="2800" b="1" dirty="0" smtClean="0"/>
              <a:t>tesódnak, vagy anyudnak a </a:t>
            </a:r>
            <a:r>
              <a:rPr lang="hu-HU" altLang="hu-HU" sz="2800" b="1" dirty="0"/>
              <a:t>lényegét. </a:t>
            </a:r>
            <a:endParaRPr lang="hu-HU" altLang="hu-HU" sz="2800" b="1" dirty="0" smtClean="0"/>
          </a:p>
          <a:p>
            <a:pPr>
              <a:buClr>
                <a:srgbClr val="FF0066"/>
              </a:buClr>
              <a:buSzPct val="250000"/>
            </a:pPr>
            <a:r>
              <a:rPr lang="hu-HU" altLang="hu-HU" sz="2800" b="1" dirty="0" smtClean="0"/>
              <a:t>Arra </a:t>
            </a:r>
            <a:r>
              <a:rPr lang="hu-HU" altLang="hu-HU" sz="2800" b="1" dirty="0"/>
              <a:t>törekedj, hogy a lehető legrövidebb legyen, </a:t>
            </a:r>
            <a:r>
              <a:rPr lang="hu-HU" altLang="hu-HU" sz="2800" b="1" dirty="0" smtClean="0"/>
              <a:t>ugyanakkor </a:t>
            </a:r>
            <a:r>
              <a:rPr lang="hu-HU" altLang="hu-HU" sz="2800" b="1" dirty="0"/>
              <a:t>minden fontos elem benne </a:t>
            </a:r>
            <a:r>
              <a:rPr lang="hu-HU" altLang="hu-HU" sz="2800" b="1" dirty="0" smtClean="0"/>
              <a:t>maradjon</a:t>
            </a:r>
            <a:r>
              <a:rPr lang="hu-HU" altLang="hu-HU" sz="2800" b="1" dirty="0"/>
              <a:t>!</a:t>
            </a:r>
          </a:p>
          <a:p>
            <a:pPr marL="609600" indent="-609600">
              <a:buSzPct val="270000"/>
            </a:pPr>
            <a:endParaRPr lang="hu-HU" altLang="hu-HU" dirty="0">
              <a:solidFill>
                <a:srgbClr val="FFFF66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07" b="9807"/>
          <a:stretch/>
        </p:blipFill>
        <p:spPr>
          <a:xfrm>
            <a:off x="2771800" y="4365104"/>
            <a:ext cx="3600400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4011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xfrm>
            <a:off x="-684213" y="260350"/>
            <a:ext cx="8229601" cy="1143000"/>
          </a:xfrm>
        </p:spPr>
        <p:txBody>
          <a:bodyPr/>
          <a:lstStyle/>
          <a:p>
            <a:r>
              <a:rPr lang="hu-HU" altLang="hu-HU" sz="3600"/>
              <a:t>Néhány tanács befejezésül….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11188" y="1125538"/>
            <a:ext cx="8229600" cy="4495800"/>
          </a:xfrm>
        </p:spPr>
        <p:txBody>
          <a:bodyPr/>
          <a:lstStyle/>
          <a:p>
            <a:pPr>
              <a:buClr>
                <a:srgbClr val="FF0066"/>
              </a:buClr>
              <a:buSzPct val="250000"/>
              <a:buFontTx/>
              <a:buNone/>
            </a:pPr>
            <a:endParaRPr lang="hu-HU" altLang="hu-HU" dirty="0"/>
          </a:p>
          <a:p>
            <a:pPr>
              <a:buClr>
                <a:srgbClr val="FF0066"/>
              </a:buClr>
              <a:buFont typeface="Wingdings" panose="05000000000000000000" pitchFamily="2" charset="2"/>
              <a:buChar char="v"/>
            </a:pPr>
            <a:r>
              <a:rPr lang="hu-HU" altLang="hu-HU" dirty="0"/>
              <a:t> </a:t>
            </a:r>
            <a:r>
              <a:rPr lang="hu-HU" altLang="hu-HU" sz="2400" dirty="0"/>
              <a:t>Az otthoni tanulás az órán kezdődik! Ókori </a:t>
            </a:r>
            <a:r>
              <a:rPr lang="hu-HU" altLang="hu-HU" sz="2400" dirty="0" smtClean="0"/>
              <a:t>Görögországban </a:t>
            </a:r>
            <a:r>
              <a:rPr lang="hu-HU" altLang="hu-HU" sz="2400" dirty="0"/>
              <a:t>nem volt otthoni tanulás!</a:t>
            </a:r>
          </a:p>
          <a:p>
            <a:pPr>
              <a:buClr>
                <a:srgbClr val="FF0066"/>
              </a:buClr>
              <a:buFont typeface="Wingdings" panose="05000000000000000000" pitchFamily="2" charset="2"/>
              <a:buChar char="v"/>
            </a:pPr>
            <a:r>
              <a:rPr lang="hu-HU" altLang="hu-HU" sz="2400" dirty="0"/>
              <a:t> A </a:t>
            </a:r>
            <a:r>
              <a:rPr lang="hu-HU" altLang="hu-HU" sz="2400" dirty="0">
                <a:solidFill>
                  <a:srgbClr val="FF0066"/>
                </a:solidFill>
              </a:rPr>
              <a:t>RENDSZERES</a:t>
            </a:r>
            <a:r>
              <a:rPr lang="hu-HU" altLang="hu-HU" sz="2400" dirty="0"/>
              <a:t> készülés a hatékonyság igazi kulcsa.</a:t>
            </a:r>
          </a:p>
          <a:p>
            <a:pPr>
              <a:buClr>
                <a:srgbClr val="FF0066"/>
              </a:buClr>
              <a:buFont typeface="Wingdings" panose="05000000000000000000" pitchFamily="2" charset="2"/>
              <a:buChar char="v"/>
            </a:pPr>
            <a:r>
              <a:rPr lang="hu-HU" altLang="hu-HU" sz="2400" dirty="0"/>
              <a:t>Aki bírja, a legjobb az aznapi órák anyagát még délután megtanulni, mert még friss, a holnapi leckét pedig átismételni! !</a:t>
            </a:r>
          </a:p>
          <a:p>
            <a:pPr>
              <a:buClr>
                <a:srgbClr val="FF0066"/>
              </a:buClr>
              <a:buFont typeface="Wingdings" panose="05000000000000000000" pitchFamily="2" charset="2"/>
              <a:buChar char="v"/>
            </a:pPr>
            <a:r>
              <a:rPr lang="hu-HU" altLang="hu-HU" sz="2400" dirty="0"/>
              <a:t>REGGEL vagy ESTE tanuljak?? Délután, vagy este, de nem túl fáradtan érdemes az új anyagot elsajátítani, mert utána alszol, és rögzül a megtanult anyag. Reggel legfeljebb csak ismételj! </a:t>
            </a:r>
          </a:p>
          <a:p>
            <a:pPr>
              <a:buClr>
                <a:srgbClr val="FF0066"/>
              </a:buClr>
              <a:buFont typeface="Wingdings" panose="05000000000000000000" pitchFamily="2" charset="2"/>
              <a:buChar char="v"/>
            </a:pPr>
            <a:r>
              <a:rPr lang="hu-HU" altLang="hu-HU" sz="2400" dirty="0"/>
              <a:t>A zenehallgatás megosztja  a figyelmet, ha tanulsz csak az anyagra figyelj! Ne tévézz, ne egyél pizzát, ne </a:t>
            </a:r>
            <a:r>
              <a:rPr lang="hu-HU" altLang="hu-HU" sz="2400" dirty="0" err="1"/>
              <a:t>msn-ezz</a:t>
            </a:r>
            <a:r>
              <a:rPr lang="hu-HU" altLang="hu-HU" sz="2400" dirty="0"/>
              <a:t>, </a:t>
            </a:r>
            <a:r>
              <a:rPr lang="hu-HU" altLang="hu-HU" sz="2400" dirty="0" err="1"/>
              <a:t>stb</a:t>
            </a:r>
            <a:r>
              <a:rPr lang="hu-HU" altLang="hu-HU" sz="2400" dirty="0"/>
              <a:t>…</a:t>
            </a:r>
          </a:p>
          <a:p>
            <a:pPr>
              <a:buClr>
                <a:srgbClr val="FF0066"/>
              </a:buClr>
              <a:buFont typeface="Wingdings" panose="05000000000000000000" pitchFamily="2" charset="2"/>
              <a:buChar char="v"/>
            </a:pPr>
            <a:endParaRPr lang="hu-HU" altLang="hu-HU" sz="2400" dirty="0"/>
          </a:p>
        </p:txBody>
      </p:sp>
      <p:pic>
        <p:nvPicPr>
          <p:cNvPr id="11271" name="Picture 7" descr="MCj0233986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04664"/>
            <a:ext cx="2553122" cy="1632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276475"/>
            <a:ext cx="8229600" cy="2505075"/>
          </a:xfrm>
        </p:spPr>
        <p:txBody>
          <a:bodyPr/>
          <a:lstStyle/>
          <a:p>
            <a:pPr marL="838200" indent="-838200"/>
            <a:r>
              <a:rPr lang="hu-HU" altLang="hu-HU">
                <a:solidFill>
                  <a:srgbClr val="FF0066"/>
                </a:solidFill>
              </a:rPr>
              <a:t>Sikeres és élvezetes tanulást!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>
                <a:solidFill>
                  <a:srgbClr val="FF0066"/>
                </a:solidFill>
              </a:rPr>
              <a:t>Fő céljaink</a:t>
            </a:r>
            <a:r>
              <a:rPr lang="hu-HU" altLang="hu-HU"/>
              <a:t> 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8313" y="1641475"/>
            <a:ext cx="4032250" cy="5216525"/>
          </a:xfrm>
        </p:spPr>
        <p:txBody>
          <a:bodyPr/>
          <a:lstStyle/>
          <a:p>
            <a:pPr marL="609600" indent="-609600">
              <a:buClr>
                <a:srgbClr val="FF0066"/>
              </a:buClr>
              <a:buFontTx/>
              <a:buAutoNum type="arabicPeriod"/>
            </a:pPr>
            <a:r>
              <a:rPr lang="hu-HU" altLang="hu-HU"/>
              <a:t>Tanulásra alkalmas állapot kialakítása.</a:t>
            </a:r>
          </a:p>
          <a:p>
            <a:pPr marL="609600" indent="-609600">
              <a:buClr>
                <a:srgbClr val="FF0066"/>
              </a:buClr>
              <a:buFontTx/>
              <a:buAutoNum type="arabicPeriod"/>
            </a:pPr>
            <a:r>
              <a:rPr lang="hu-HU" altLang="hu-HU"/>
              <a:t>Tanulási módszerek megismerése.</a:t>
            </a:r>
          </a:p>
          <a:p>
            <a:pPr marL="609600" indent="-609600">
              <a:buClr>
                <a:srgbClr val="FF0066"/>
              </a:buClr>
              <a:buFontTx/>
              <a:buAutoNum type="arabicPeriod"/>
            </a:pPr>
            <a:r>
              <a:rPr lang="hu-HU" altLang="hu-HU"/>
              <a:t>Fentiek helyzetünkhöz, típusunkhoz való igazítása.</a:t>
            </a:r>
          </a:p>
        </p:txBody>
      </p:sp>
      <p:pic>
        <p:nvPicPr>
          <p:cNvPr id="5128" name="Picture 8" descr="j025015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2565400"/>
            <a:ext cx="2419350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1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Külső feltételek </a:t>
            </a:r>
          </a:p>
        </p:txBody>
      </p:sp>
      <p:sp>
        <p:nvSpPr>
          <p:cNvPr id="7182" name="Rectangle 1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hu-HU" altLang="hu-HU"/>
              <a:t>Tarts rendet magad körül!</a:t>
            </a:r>
          </a:p>
          <a:p>
            <a:pPr marL="609600" indent="-609600">
              <a:buFontTx/>
              <a:buAutoNum type="arabicPeriod"/>
            </a:pPr>
            <a:r>
              <a:rPr lang="hu-HU" altLang="hu-HU"/>
              <a:t>Pihenten – frissen fogj munkához!</a:t>
            </a:r>
          </a:p>
          <a:p>
            <a:pPr marL="609600" indent="-609600">
              <a:buFontTx/>
              <a:buAutoNum type="arabicPeriod"/>
            </a:pPr>
            <a:r>
              <a:rPr lang="hu-HU" altLang="hu-HU"/>
              <a:t>Több oxigént! Az agy tápláléka a friss levegő, és a jó minőségű cukor, például gyümölcs. Szellőztess gyakran!</a:t>
            </a:r>
          </a:p>
          <a:p>
            <a:pPr marL="609600" indent="-609600">
              <a:buFontTx/>
              <a:buAutoNum type="arabicPeriod"/>
            </a:pPr>
            <a:r>
              <a:rPr lang="hu-HU" altLang="hu-HU"/>
              <a:t>Lehetőleg ülő testhelyzetet vegyél fel tanulás közben. Fekve sose tanulj, mert el fogsz aludni!</a:t>
            </a:r>
          </a:p>
        </p:txBody>
      </p:sp>
      <p:pic>
        <p:nvPicPr>
          <p:cNvPr id="7186" name="Picture 18" descr="j023299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333375"/>
            <a:ext cx="2116138" cy="174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90" name="Picture 22" descr="j022988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5013325"/>
            <a:ext cx="1819275" cy="141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r>
              <a:rPr lang="hu-HU" altLang="hu-HU"/>
              <a:t>Külső feltételek 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18487" cy="5043488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 startAt="5"/>
            </a:pPr>
            <a:r>
              <a:rPr lang="hu-HU" altLang="hu-HU"/>
              <a:t>Ne légy éhes, de túl jóllakott sem tanulás közben!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5"/>
            </a:pPr>
            <a:r>
              <a:rPr lang="hu-HU" altLang="hu-HU"/>
              <a:t>Elegendő fény vegyen körül, lehetőleg természetes fény.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5"/>
            </a:pPr>
            <a:r>
              <a:rPr lang="hu-HU" altLang="hu-HU"/>
              <a:t>Tervezd meg mi vár rád, ( Óh, jaj…) például a tantárgyak sorrendjét. 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5"/>
            </a:pPr>
            <a:r>
              <a:rPr lang="hu-HU" altLang="hu-HU"/>
              <a:t>Amivel kész vagy pakold el, csoda jó érzés meglátod.</a:t>
            </a:r>
          </a:p>
        </p:txBody>
      </p:sp>
      <p:pic>
        <p:nvPicPr>
          <p:cNvPr id="57350" name="Picture 6" descr="j019922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089151"/>
            <a:ext cx="1731963" cy="1350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352" name="Picture 8" descr="j007875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4852988"/>
            <a:ext cx="2303463" cy="2005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353" name="Picture 9" descr="j021769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2594" y="133120"/>
            <a:ext cx="1747838" cy="1693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hu-HU" altLang="hu-HU"/>
              <a:t>Külső feltételek 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5472113"/>
          </a:xfrm>
        </p:spPr>
        <p:txBody>
          <a:bodyPr/>
          <a:lstStyle/>
          <a:p>
            <a:pPr marL="609600" indent="-609600">
              <a:buFontTx/>
              <a:buAutoNum type="arabicPeriod" startAt="9"/>
            </a:pPr>
            <a:r>
              <a:rPr lang="hu-HU" altLang="hu-HU" sz="2800" dirty="0"/>
              <a:t>Tarts szüneteket! 60 perc munka után a legideálisabb 15 perc pihenő . Pihenőben tested, szemed, fejed frissüljön!</a:t>
            </a:r>
          </a:p>
          <a:p>
            <a:pPr marL="609600" indent="-609600">
              <a:buFontTx/>
              <a:buAutoNum type="arabicPeriod" startAt="9"/>
            </a:pPr>
            <a:endParaRPr lang="hu-HU" altLang="hu-HU" sz="2800" dirty="0"/>
          </a:p>
          <a:p>
            <a:pPr marL="609600" indent="-609600">
              <a:buFontTx/>
              <a:buAutoNum type="arabicPeriod" startAt="9"/>
            </a:pPr>
            <a:r>
              <a:rPr lang="hu-HU" altLang="hu-HU" sz="2800" dirty="0"/>
              <a:t>A többször, rövidebb ideig való tanulás sokkal eredményesebb, mint egyszer a hosszú gyötrődés. </a:t>
            </a:r>
            <a:r>
              <a:rPr lang="hu-HU" altLang="hu-HU" sz="2800" dirty="0">
                <a:solidFill>
                  <a:srgbClr val="FF0066"/>
                </a:solidFill>
              </a:rPr>
              <a:t>3 nap X 5 perc &gt; 1 nap X 20 perc</a:t>
            </a:r>
          </a:p>
          <a:p>
            <a:pPr marL="609600" indent="-609600">
              <a:buFontTx/>
              <a:buAutoNum type="arabicPeriod" startAt="9"/>
            </a:pPr>
            <a:endParaRPr lang="hu-HU" altLang="hu-HU" sz="2800" dirty="0">
              <a:solidFill>
                <a:srgbClr val="FF0066"/>
              </a:solidFill>
            </a:endParaRPr>
          </a:p>
          <a:p>
            <a:pPr marL="609600" indent="-609600">
              <a:buFontTx/>
              <a:buAutoNum type="arabicPeriod" startAt="9"/>
            </a:pPr>
            <a:r>
              <a:rPr lang="hu-HU" altLang="hu-HU" sz="2800" dirty="0"/>
              <a:t>Ami nem megy, ne erőltessük. A tananyag érik a fejünkben, de csak ha előtte foglalkoztunk vele!</a:t>
            </a:r>
          </a:p>
          <a:p>
            <a:pPr marL="609600" indent="-609600">
              <a:buFontTx/>
              <a:buAutoNum type="arabicPeriod" startAt="9"/>
            </a:pPr>
            <a:endParaRPr lang="hu-HU" altLang="hu-HU" sz="2800" dirty="0"/>
          </a:p>
          <a:p>
            <a:pPr marL="609600" indent="-609600">
              <a:buFontTx/>
              <a:buAutoNum type="arabicPeriod" startAt="9"/>
            </a:pPr>
            <a:r>
              <a:rPr lang="hu-HU" altLang="hu-HU" sz="2800" dirty="0"/>
              <a:t>Kérj segítséget ha szükséges!</a:t>
            </a:r>
          </a:p>
        </p:txBody>
      </p:sp>
      <p:pic>
        <p:nvPicPr>
          <p:cNvPr id="59397" name="Picture 5" descr="j022973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875631"/>
            <a:ext cx="1851025" cy="184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Pihenten is, frissen is, de hogy?! </a:t>
            </a:r>
          </a:p>
        </p:txBody>
      </p:sp>
      <p:pic>
        <p:nvPicPr>
          <p:cNvPr id="8198" name="Picture 6" descr="j0293468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19475" y="1484313"/>
            <a:ext cx="2603500" cy="4429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57200" y="1600200"/>
            <a:ext cx="4038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Char char="•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Char char="•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endParaRPr lang="hu-HU" altLang="hu-HU" b="1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467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u-HU" altLang="hu-HU" b="1">
                <a:effectLst>
                  <a:outerShdw blurRad="38100" dist="38100" dir="2700000" algn="tl">
                    <a:srgbClr val="FFFFFF"/>
                  </a:outerShdw>
                </a:effectLst>
              </a:rPr>
              <a:t>Feküdj le időben aludni!</a:t>
            </a:r>
          </a:p>
          <a:p>
            <a:pPr>
              <a:lnSpc>
                <a:spcPct val="80000"/>
              </a:lnSpc>
            </a:pPr>
            <a:endParaRPr lang="hu-HU" altLang="hu-HU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hu-HU" altLang="hu-HU" b="1">
                <a:effectLst>
                  <a:outerShdw blurRad="38100" dist="38100" dir="2700000" algn="tl">
                    <a:srgbClr val="FFFFFF"/>
                  </a:outerShdw>
                </a:effectLst>
              </a:rPr>
              <a:t>Fuss, gyalogolj, biciklizz friss levegőn. Kísérletekkel igazolták, hogy aki hetente 3-szor 1 órát izzasztja magát valami testedzéssel:    </a:t>
            </a:r>
            <a:r>
              <a:rPr lang="hu-HU" altLang="hu-HU" sz="3600" b="1">
                <a:solidFill>
                  <a:srgbClr val="CC0000"/>
                </a:solidFill>
              </a:rPr>
              <a:t>60 %-al</a:t>
            </a:r>
            <a:r>
              <a:rPr lang="hu-HU" altLang="hu-HU" b="1">
                <a:effectLst>
                  <a:outerShdw blurRad="38100" dist="38100" dir="2700000" algn="tl">
                    <a:srgbClr val="FFFFFF"/>
                  </a:outerShdw>
                </a:effectLst>
              </a:rPr>
              <a:t> többet tud teljesíteni a tanulásban! </a:t>
            </a:r>
          </a:p>
          <a:p>
            <a:pPr>
              <a:lnSpc>
                <a:spcPct val="80000"/>
              </a:lnSpc>
            </a:pPr>
            <a:endParaRPr lang="hu-HU" altLang="hu-HU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80000"/>
              </a:lnSpc>
            </a:pPr>
            <a:endParaRPr lang="hu-HU" altLang="hu-HU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hu-HU" altLang="hu-HU" b="1">
                <a:effectLst>
                  <a:outerShdw blurRad="38100" dist="38100" dir="2700000" algn="tl">
                    <a:srgbClr val="FFFFFF"/>
                  </a:outerShdw>
                </a:effectLst>
              </a:rPr>
              <a:t>Hidegvíz a tus alatt (elég egy perc). Természetes értorna, mely segít az agy, test  felfrissülésében.</a:t>
            </a:r>
          </a:p>
          <a:p>
            <a:pPr>
              <a:lnSpc>
                <a:spcPct val="80000"/>
              </a:lnSpc>
            </a:pPr>
            <a:endParaRPr lang="hu-HU" altLang="hu-HU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80000"/>
              </a:lnSpc>
            </a:pPr>
            <a:endParaRPr lang="hu-HU" altLang="hu-HU" sz="2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65540" name="Picture 4" descr="j028087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188913"/>
            <a:ext cx="2351087" cy="147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545" name="Picture 9" descr="j028110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3213100"/>
            <a:ext cx="2159000" cy="1414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dirty="0"/>
              <a:t>Belső feltételek 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060575"/>
            <a:ext cx="8229600" cy="44958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hu-HU" altLang="hu-HU" sz="4800" dirty="0">
                <a:latin typeface="Franklin Gothic Demi" panose="020B0703020102020204" pitchFamily="34" charset="0"/>
              </a:rPr>
              <a:t>Koncentrálj !</a:t>
            </a:r>
          </a:p>
          <a:p>
            <a:pPr marL="609600" indent="-609600">
              <a:buFontTx/>
              <a:buAutoNum type="arabicPeriod"/>
            </a:pPr>
            <a:r>
              <a:rPr lang="hu-HU" altLang="hu-HU" dirty="0">
                <a:latin typeface="Franklin Gothic Demi" panose="020B0703020102020204" pitchFamily="34" charset="0"/>
              </a:rPr>
              <a:t>Emeld ki a lényeget</a:t>
            </a:r>
            <a:r>
              <a:rPr lang="hu-HU" altLang="hu-HU" dirty="0" smtClean="0">
                <a:latin typeface="Franklin Gothic Demi" panose="020B0703020102020204" pitchFamily="34" charset="0"/>
              </a:rPr>
              <a:t>! (Ebben segítséget találsz egy későbbi dián!)</a:t>
            </a:r>
            <a:endParaRPr lang="hu-HU" altLang="hu-HU" dirty="0">
              <a:latin typeface="Franklin Gothic Demi" panose="020B0703020102020204" pitchFamily="34" charset="0"/>
            </a:endParaRPr>
          </a:p>
          <a:p>
            <a:pPr marL="609600" indent="-609600">
              <a:buFontTx/>
              <a:buAutoNum type="arabicPeriod"/>
            </a:pPr>
            <a:r>
              <a:rPr lang="hu-HU" altLang="hu-HU" dirty="0">
                <a:latin typeface="Franklin Gothic Demi" panose="020B0703020102020204" pitchFamily="34" charset="0"/>
              </a:rPr>
              <a:t>Ha elfáradtál, rázd fel magad. Aerobic, gimnasztika.</a:t>
            </a:r>
          </a:p>
          <a:p>
            <a:pPr marL="609600" indent="-609600">
              <a:buFontTx/>
              <a:buAutoNum type="arabicPeriod"/>
            </a:pPr>
            <a:endParaRPr lang="hu-HU" altLang="hu-HU" dirty="0">
              <a:latin typeface="Franklin Gothic Demi" panose="020B0703020102020204" pitchFamily="34" charset="0"/>
            </a:endParaRPr>
          </a:p>
          <a:p>
            <a:pPr marL="609600" indent="-609600">
              <a:buFontTx/>
              <a:buAutoNum type="arabicPeriod"/>
            </a:pPr>
            <a:endParaRPr lang="hu-HU" altLang="hu-HU" dirty="0"/>
          </a:p>
          <a:p>
            <a:pPr marL="609600" indent="-609600">
              <a:buFontTx/>
              <a:buAutoNum type="arabicPeriod"/>
            </a:pPr>
            <a:endParaRPr lang="hu-HU" altLang="hu-HU" dirty="0"/>
          </a:p>
          <a:p>
            <a:pPr marL="609600" indent="-609600">
              <a:buFontTx/>
              <a:buAutoNum type="arabicPeriod"/>
            </a:pPr>
            <a:endParaRPr lang="hu-HU" altLang="hu-HU" dirty="0"/>
          </a:p>
          <a:p>
            <a:pPr marL="609600" indent="-609600">
              <a:buFontTx/>
              <a:buAutoNum type="arabicPeriod"/>
            </a:pPr>
            <a:endParaRPr lang="hu-HU" altLang="hu-HU" dirty="0"/>
          </a:p>
        </p:txBody>
      </p:sp>
      <p:pic>
        <p:nvPicPr>
          <p:cNvPr id="55300" name="Picture 4" descr="j028651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3616" y="908720"/>
            <a:ext cx="1549400" cy="1817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301" name="Picture 5" descr="j028665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509120"/>
            <a:ext cx="1423987" cy="1862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20713"/>
            <a:ext cx="8229600" cy="1143000"/>
          </a:xfrm>
        </p:spPr>
        <p:txBody>
          <a:bodyPr/>
          <a:lstStyle/>
          <a:p>
            <a:r>
              <a:rPr lang="hu-HU" altLang="hu-HU"/>
              <a:t>Belső feltételek 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205038"/>
            <a:ext cx="8229600" cy="44958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 startAt="4"/>
            </a:pPr>
            <a:r>
              <a:rPr lang="hu-HU" altLang="hu-HU" sz="2600"/>
              <a:t>Testi – lelki egyensúlyra törekedj!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4"/>
            </a:pPr>
            <a:endParaRPr lang="hu-HU" altLang="hu-HU" sz="2600"/>
          </a:p>
          <a:p>
            <a:pPr marL="609600" indent="-609600">
              <a:lnSpc>
                <a:spcPct val="80000"/>
              </a:lnSpc>
              <a:buFontTx/>
              <a:buAutoNum type="arabicPeriod" startAt="4"/>
            </a:pPr>
            <a:r>
              <a:rPr lang="hu-HU" altLang="hu-HU" sz="2600"/>
              <a:t>Ha feszült vagy tanulj meg lazítani! Relaxálj. Hallgass zenét! De ne tanulás közben, csak pihenésképp!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4"/>
            </a:pPr>
            <a:endParaRPr lang="hu-HU" altLang="hu-HU" sz="2600"/>
          </a:p>
          <a:p>
            <a:pPr marL="609600" indent="-609600">
              <a:lnSpc>
                <a:spcPct val="80000"/>
              </a:lnSpc>
              <a:buFontTx/>
              <a:buAutoNum type="arabicPeriod" startAt="4"/>
            </a:pPr>
            <a:r>
              <a:rPr lang="hu-HU" altLang="hu-HU" sz="2600"/>
              <a:t>Bízz Istenben, bízz magadban! Az elérendő célodra összpontosíts, ne a félelmeidre!!!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4"/>
            </a:pPr>
            <a:endParaRPr lang="hu-HU" altLang="hu-HU" sz="2600"/>
          </a:p>
          <a:p>
            <a:pPr marL="609600" indent="-609600">
              <a:lnSpc>
                <a:spcPct val="80000"/>
              </a:lnSpc>
              <a:buFontTx/>
              <a:buAutoNum type="arabicPeriod" startAt="4"/>
            </a:pPr>
            <a:endParaRPr lang="hu-HU" altLang="hu-HU" sz="1200"/>
          </a:p>
          <a:p>
            <a:pPr marL="609600" indent="-609600">
              <a:lnSpc>
                <a:spcPct val="80000"/>
              </a:lnSpc>
              <a:buFontTx/>
              <a:buAutoNum type="arabicPeriod" startAt="4"/>
            </a:pPr>
            <a:endParaRPr lang="hu-HU" altLang="hu-HU" sz="1200"/>
          </a:p>
          <a:p>
            <a:pPr marL="609600" indent="-609600">
              <a:lnSpc>
                <a:spcPct val="80000"/>
              </a:lnSpc>
              <a:buFontTx/>
              <a:buAutoNum type="arabicPeriod" startAt="4"/>
            </a:pPr>
            <a:endParaRPr lang="hu-HU" altLang="hu-HU" sz="1200"/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u-HU" altLang="hu-HU" sz="1200"/>
              <a:t> </a:t>
            </a:r>
          </a:p>
        </p:txBody>
      </p:sp>
      <p:pic>
        <p:nvPicPr>
          <p:cNvPr id="78852" name="Picture 4" descr="j02865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620713"/>
            <a:ext cx="1549400" cy="1817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853" name="Picture 5" descr="j028665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4995863"/>
            <a:ext cx="1423987" cy="1862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apatszellem">
  <a:themeElements>
    <a:clrScheme name="Csapatszellem 4">
      <a:dk1>
        <a:srgbClr val="006E6B"/>
      </a:dk1>
      <a:lt1>
        <a:srgbClr val="FFFFFF"/>
      </a:lt1>
      <a:dk2>
        <a:srgbClr val="006666"/>
      </a:dk2>
      <a:lt2>
        <a:srgbClr val="B9EFEE"/>
      </a:lt2>
      <a:accent1>
        <a:srgbClr val="33CCCC"/>
      </a:accent1>
      <a:accent2>
        <a:srgbClr val="6AB475"/>
      </a:accent2>
      <a:accent3>
        <a:srgbClr val="AAB8B8"/>
      </a:accent3>
      <a:accent4>
        <a:srgbClr val="DADADA"/>
      </a:accent4>
      <a:accent5>
        <a:srgbClr val="ADE2E2"/>
      </a:accent5>
      <a:accent6>
        <a:srgbClr val="5FA369"/>
      </a:accent6>
      <a:hlink>
        <a:srgbClr val="00FF99"/>
      </a:hlink>
      <a:folHlink>
        <a:srgbClr val="CCFF66"/>
      </a:folHlink>
    </a:clrScheme>
    <a:fontScheme name="Csapatszelle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sapatszellem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apatszellem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apatszellem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apatszellem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apatszellem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apatszellem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apatszellem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apatszellem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apatszellem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Nyílás">
  <a:themeElements>
    <a:clrScheme name="Nyílás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Nyílá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Nyílás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yílás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yílás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yílás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yílás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yílás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yílás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yílás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yílás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sapatszellem 2">
    <a:dk1>
      <a:srgbClr val="0000A6"/>
    </a:dk1>
    <a:lt1>
      <a:srgbClr val="FFFFFF"/>
    </a:lt1>
    <a:dk2>
      <a:srgbClr val="000099"/>
    </a:dk2>
    <a:lt2>
      <a:srgbClr val="CCFFFF"/>
    </a:lt2>
    <a:accent1>
      <a:srgbClr val="00CCFF"/>
    </a:accent1>
    <a:accent2>
      <a:srgbClr val="FFE701"/>
    </a:accent2>
    <a:accent3>
      <a:srgbClr val="AAAACA"/>
    </a:accent3>
    <a:accent4>
      <a:srgbClr val="DADADA"/>
    </a:accent4>
    <a:accent5>
      <a:srgbClr val="AAE2FF"/>
    </a:accent5>
    <a:accent6>
      <a:srgbClr val="E7D101"/>
    </a:accent6>
    <a:hlink>
      <a:srgbClr val="FFCC66"/>
    </a:hlink>
    <a:folHlink>
      <a:srgbClr val="00CA00"/>
    </a:folHlink>
  </a:clrScheme>
</a:themeOverride>
</file>

<file path=ppt/theme/themeOverride2.xml><?xml version="1.0" encoding="utf-8"?>
<a:themeOverride xmlns:a="http://schemas.openxmlformats.org/drawingml/2006/main">
  <a:clrScheme name="Csapatszellem 2">
    <a:dk1>
      <a:srgbClr val="0000A6"/>
    </a:dk1>
    <a:lt1>
      <a:srgbClr val="FFFFFF"/>
    </a:lt1>
    <a:dk2>
      <a:srgbClr val="000099"/>
    </a:dk2>
    <a:lt2>
      <a:srgbClr val="CCFFFF"/>
    </a:lt2>
    <a:accent1>
      <a:srgbClr val="00CCFF"/>
    </a:accent1>
    <a:accent2>
      <a:srgbClr val="FFE701"/>
    </a:accent2>
    <a:accent3>
      <a:srgbClr val="AAAACA"/>
    </a:accent3>
    <a:accent4>
      <a:srgbClr val="DADADA"/>
    </a:accent4>
    <a:accent5>
      <a:srgbClr val="AAE2FF"/>
    </a:accent5>
    <a:accent6>
      <a:srgbClr val="E7D101"/>
    </a:accent6>
    <a:hlink>
      <a:srgbClr val="FFCC66"/>
    </a:hlink>
    <a:folHlink>
      <a:srgbClr val="00CA00"/>
    </a:folHlink>
  </a:clrScheme>
</a:themeOverride>
</file>

<file path=ppt/theme/themeOverride3.xml><?xml version="1.0" encoding="utf-8"?>
<a:themeOverride xmlns:a="http://schemas.openxmlformats.org/drawingml/2006/main">
  <a:clrScheme name="Csapatszellem 2">
    <a:dk1>
      <a:srgbClr val="0000A6"/>
    </a:dk1>
    <a:lt1>
      <a:srgbClr val="FFFFFF"/>
    </a:lt1>
    <a:dk2>
      <a:srgbClr val="000099"/>
    </a:dk2>
    <a:lt2>
      <a:srgbClr val="CCFFFF"/>
    </a:lt2>
    <a:accent1>
      <a:srgbClr val="00CCFF"/>
    </a:accent1>
    <a:accent2>
      <a:srgbClr val="FFE701"/>
    </a:accent2>
    <a:accent3>
      <a:srgbClr val="AAAACA"/>
    </a:accent3>
    <a:accent4>
      <a:srgbClr val="DADADA"/>
    </a:accent4>
    <a:accent5>
      <a:srgbClr val="AAE2FF"/>
    </a:accent5>
    <a:accent6>
      <a:srgbClr val="E7D101"/>
    </a:accent6>
    <a:hlink>
      <a:srgbClr val="FFCC66"/>
    </a:hlink>
    <a:folHlink>
      <a:srgbClr val="00CA00"/>
    </a:folHlink>
  </a:clrScheme>
</a:themeOverride>
</file>

<file path=ppt/theme/themeOverride4.xml><?xml version="1.0" encoding="utf-8"?>
<a:themeOverride xmlns:a="http://schemas.openxmlformats.org/drawingml/2006/main">
  <a:clrScheme name="Csapatszellem 3">
    <a:dk1>
      <a:srgbClr val="000000"/>
    </a:dk1>
    <a:lt1>
      <a:srgbClr val="E0EBF6"/>
    </a:lt1>
    <a:dk2>
      <a:srgbClr val="77A4AF"/>
    </a:dk2>
    <a:lt2>
      <a:srgbClr val="F3F7FB"/>
    </a:lt2>
    <a:accent1>
      <a:srgbClr val="B9C4D7"/>
    </a:accent1>
    <a:accent2>
      <a:srgbClr val="B1A1C5"/>
    </a:accent2>
    <a:accent3>
      <a:srgbClr val="EDF3FA"/>
    </a:accent3>
    <a:accent4>
      <a:srgbClr val="000000"/>
    </a:accent4>
    <a:accent5>
      <a:srgbClr val="D9DEE8"/>
    </a:accent5>
    <a:accent6>
      <a:srgbClr val="A091B2"/>
    </a:accent6>
    <a:hlink>
      <a:srgbClr val="3F2FB5"/>
    </a:hlink>
    <a:folHlink>
      <a:srgbClr val="318944"/>
    </a:folHlink>
  </a:clrScheme>
</a:themeOverride>
</file>

<file path=ppt/theme/themeOverride5.xml><?xml version="1.0" encoding="utf-8"?>
<a:themeOverride xmlns:a="http://schemas.openxmlformats.org/drawingml/2006/main">
  <a:clrScheme name="Csapatszellem 3">
    <a:dk1>
      <a:srgbClr val="000000"/>
    </a:dk1>
    <a:lt1>
      <a:srgbClr val="E0EBF6"/>
    </a:lt1>
    <a:dk2>
      <a:srgbClr val="77A4AF"/>
    </a:dk2>
    <a:lt2>
      <a:srgbClr val="F3F7FB"/>
    </a:lt2>
    <a:accent1>
      <a:srgbClr val="B9C4D7"/>
    </a:accent1>
    <a:accent2>
      <a:srgbClr val="B1A1C5"/>
    </a:accent2>
    <a:accent3>
      <a:srgbClr val="EDF3FA"/>
    </a:accent3>
    <a:accent4>
      <a:srgbClr val="000000"/>
    </a:accent4>
    <a:accent5>
      <a:srgbClr val="D9DEE8"/>
    </a:accent5>
    <a:accent6>
      <a:srgbClr val="A091B2"/>
    </a:accent6>
    <a:hlink>
      <a:srgbClr val="3F2FB5"/>
    </a:hlink>
    <a:folHlink>
      <a:srgbClr val="318944"/>
    </a:folHlink>
  </a:clrScheme>
</a:themeOverride>
</file>

<file path=ppt/theme/themeOverride6.xml><?xml version="1.0" encoding="utf-8"?>
<a:themeOverride xmlns:a="http://schemas.openxmlformats.org/drawingml/2006/main">
  <a:clrScheme name="Csapatszellem 9">
    <a:dk1>
      <a:srgbClr val="8A0000"/>
    </a:dk1>
    <a:lt1>
      <a:srgbClr val="FFFFFF"/>
    </a:lt1>
    <a:dk2>
      <a:srgbClr val="800000"/>
    </a:dk2>
    <a:lt2>
      <a:srgbClr val="FFFFCC"/>
    </a:lt2>
    <a:accent1>
      <a:srgbClr val="FF5831"/>
    </a:accent1>
    <a:accent2>
      <a:srgbClr val="C5543D"/>
    </a:accent2>
    <a:accent3>
      <a:srgbClr val="C0AAAA"/>
    </a:accent3>
    <a:accent4>
      <a:srgbClr val="DADADA"/>
    </a:accent4>
    <a:accent5>
      <a:srgbClr val="FFB4AD"/>
    </a:accent5>
    <a:accent6>
      <a:srgbClr val="B24B36"/>
    </a:accent6>
    <a:hlink>
      <a:srgbClr val="FFFFCC"/>
    </a:hlink>
    <a:folHlink>
      <a:srgbClr val="FF99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420</TotalTime>
  <Words>719</Words>
  <Application>Microsoft Office PowerPoint</Application>
  <PresentationFormat>Diavetítés a képernyőre (4:3 oldalarány)</PresentationFormat>
  <Paragraphs>102</Paragraphs>
  <Slides>17</Slides>
  <Notes>16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8</vt:i4>
      </vt:variant>
      <vt:variant>
        <vt:lpstr>Téma</vt:lpstr>
      </vt:variant>
      <vt:variant>
        <vt:i4>2</vt:i4>
      </vt:variant>
      <vt:variant>
        <vt:lpstr>Diacímek</vt:lpstr>
      </vt:variant>
      <vt:variant>
        <vt:i4>17</vt:i4>
      </vt:variant>
    </vt:vector>
  </HeadingPairs>
  <TitlesOfParts>
    <vt:vector size="27" baseType="lpstr">
      <vt:lpstr>Arial</vt:lpstr>
      <vt:lpstr>Comic Sans MS</vt:lpstr>
      <vt:lpstr>Franklin Gothic Demi</vt:lpstr>
      <vt:lpstr>Garamond</vt:lpstr>
      <vt:lpstr>Tahoma</vt:lpstr>
      <vt:lpstr>Times New Roman</vt:lpstr>
      <vt:lpstr>Verdana</vt:lpstr>
      <vt:lpstr>Wingdings</vt:lpstr>
      <vt:lpstr>Csapatszellem</vt:lpstr>
      <vt:lpstr>Nyílás</vt:lpstr>
      <vt:lpstr>Tanulásmódszertan</vt:lpstr>
      <vt:lpstr>Fő céljaink </vt:lpstr>
      <vt:lpstr>Külső feltételek </vt:lpstr>
      <vt:lpstr>Külső feltételek </vt:lpstr>
      <vt:lpstr>Külső feltételek </vt:lpstr>
      <vt:lpstr>Pihenten is, frissen is, de hogy?! </vt:lpstr>
      <vt:lpstr>PowerPoint bemutató</vt:lpstr>
      <vt:lpstr>Belső feltételek </vt:lpstr>
      <vt:lpstr>Belső feltételek </vt:lpstr>
      <vt:lpstr>Tanulás menete</vt:lpstr>
      <vt:lpstr>1. Címmeditáció</vt:lpstr>
      <vt:lpstr>2. Áttekintő olvasás</vt:lpstr>
      <vt:lpstr>3. Jön a memorizálás!</vt:lpstr>
      <vt:lpstr>Íme, ismételt dia:  Ismétlés a tudás anyja!</vt:lpstr>
      <vt:lpstr>LÉNYEGKIEMELÉS</vt:lpstr>
      <vt:lpstr>Néhány tanács befejezésül….</vt:lpstr>
      <vt:lpstr>Sikeres és élvezetes tanulást!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Csányi Ágnes</dc:creator>
  <cp:lastModifiedBy>Péter Párta</cp:lastModifiedBy>
  <cp:revision>22</cp:revision>
  <cp:lastPrinted>1601-01-01T00:00:00Z</cp:lastPrinted>
  <dcterms:created xsi:type="dcterms:W3CDTF">1601-01-01T00:00:00Z</dcterms:created>
  <dcterms:modified xsi:type="dcterms:W3CDTF">2015-04-30T11:11:48Z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  <property fmtid="{D5CDD505-2E9C-101B-9397-08002B2CF9AE}" pid="3" name="LCID">
    <vt:i4>1038</vt:i4>
  </property>
</Properties>
</file>