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</p:sldMasterIdLst>
  <p:notesMasterIdLst>
    <p:notesMasterId r:id="rId45"/>
  </p:notesMasterIdLst>
  <p:handoutMasterIdLst>
    <p:handoutMasterId r:id="rId46"/>
  </p:handoutMasterIdLst>
  <p:sldIdLst>
    <p:sldId id="257" r:id="rId2"/>
    <p:sldId id="319" r:id="rId3"/>
    <p:sldId id="258" r:id="rId4"/>
    <p:sldId id="356" r:id="rId5"/>
    <p:sldId id="355" r:id="rId6"/>
    <p:sldId id="396" r:id="rId7"/>
    <p:sldId id="302" r:id="rId8"/>
    <p:sldId id="358" r:id="rId9"/>
    <p:sldId id="353" r:id="rId10"/>
    <p:sldId id="264" r:id="rId11"/>
    <p:sldId id="376" r:id="rId12"/>
    <p:sldId id="377" r:id="rId13"/>
    <p:sldId id="352" r:id="rId14"/>
    <p:sldId id="335" r:id="rId15"/>
    <p:sldId id="397" r:id="rId16"/>
    <p:sldId id="378" r:id="rId17"/>
    <p:sldId id="398" r:id="rId18"/>
    <p:sldId id="407" r:id="rId19"/>
    <p:sldId id="408" r:id="rId20"/>
    <p:sldId id="332" r:id="rId21"/>
    <p:sldId id="364" r:id="rId22"/>
    <p:sldId id="365" r:id="rId23"/>
    <p:sldId id="402" r:id="rId24"/>
    <p:sldId id="400" r:id="rId25"/>
    <p:sldId id="401" r:id="rId26"/>
    <p:sldId id="366" r:id="rId27"/>
    <p:sldId id="320" r:id="rId28"/>
    <p:sldId id="367" r:id="rId29"/>
    <p:sldId id="370" r:id="rId30"/>
    <p:sldId id="276" r:id="rId31"/>
    <p:sldId id="386" r:id="rId32"/>
    <p:sldId id="371" r:id="rId33"/>
    <p:sldId id="389" r:id="rId34"/>
    <p:sldId id="403" r:id="rId35"/>
    <p:sldId id="405" r:id="rId36"/>
    <p:sldId id="409" r:id="rId37"/>
    <p:sldId id="388" r:id="rId38"/>
    <p:sldId id="406" r:id="rId39"/>
    <p:sldId id="344" r:id="rId40"/>
    <p:sldId id="404" r:id="rId41"/>
    <p:sldId id="383" r:id="rId42"/>
    <p:sldId id="337" r:id="rId43"/>
    <p:sldId id="313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Közepesen sötét stílus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Világos stílus 3 – 3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94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0" y="24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7D7A4F5-886D-4151-9457-1471BF1FB636}" type="datetime1">
              <a:rPr lang="hu-HU" smtClean="0"/>
              <a:t>2025.04.30.</a:t>
            </a:fld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068D04E-78D3-424D-A4E7-479B0D650A26}"/>
              </a:ext>
            </a:extLst>
          </p:cNvPr>
          <p:cNvSpPr txBox="1"/>
          <p:nvPr/>
        </p:nvSpPr>
        <p:spPr>
          <a:xfrm>
            <a:off x="10346636" y="4094922"/>
            <a:ext cx="45719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85436A7-5C4D-45A2-B14B-77F4C771914D}" type="datetime1">
              <a:rPr lang="hu-HU" smtClean="0"/>
              <a:t>2025.04.30.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"/>
              <a:t>Mintaszöveg szerkesztése</a:t>
            </a:r>
            <a:endParaRPr lang="en-US"/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980AEA5-5A68-4800-BAB4-4160DA64B432}" type="datetime1">
              <a:rPr lang="hu-HU" smtClean="0"/>
              <a:t>2025.04.30.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06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0B3A57C-E319-44F0-BAB4-0276974ABAAB}" type="datetime1">
              <a:rPr lang="hu-HU" smtClean="0"/>
              <a:t>2025.04.30.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20835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0B3A57C-E319-44F0-BAB4-0276974ABAAB}" type="datetime1">
              <a:rPr lang="hu-HU" smtClean="0"/>
              <a:t>2025.04.30.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51092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0B3A57C-E319-44F0-BAB4-0276974ABAAB}" type="datetime1">
              <a:rPr lang="hu-HU" smtClean="0"/>
              <a:t>2025.04.30.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7970176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0B3A57C-E319-44F0-BAB4-0276974ABAAB}" type="datetime1">
              <a:rPr lang="hu-HU" smtClean="0"/>
              <a:t>2025.04.30.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95357"/>
      </p:ext>
    </p:extLst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0B3A57C-E319-44F0-BAB4-0276974ABAAB}" type="datetime1">
              <a:rPr lang="hu-HU" smtClean="0"/>
              <a:t>2025.04.30.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1570053"/>
      </p:ext>
    </p:extLst>
  </p:cSld>
  <p:clrMapOvr>
    <a:masterClrMapping/>
  </p:clrMapOvr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0B3A57C-E319-44F0-BAB4-0276974ABAAB}" type="datetime1">
              <a:rPr lang="hu-HU" smtClean="0"/>
              <a:t>2025.04.30.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5410"/>
      </p:ext>
    </p:extLst>
  </p:cSld>
  <p:clrMapOvr>
    <a:masterClrMapping/>
  </p:clrMapOvr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8C6AA6D-6DCD-4903-B150-7DC0E96A72B9}" type="datetime1">
              <a:rPr lang="hu-HU" smtClean="0"/>
              <a:t>2025.04.30.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36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9128820-4F6E-4997-9101-5EA1D2F6EB46}" type="datetime1">
              <a:rPr lang="hu-HU" smtClean="0"/>
              <a:t>2025.04.30.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1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CFBBC46-FD46-4232-8D25-D1021A4A7771}" type="datetime1">
              <a:rPr lang="hu-HU" smtClean="0"/>
              <a:t>2025.04.30.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68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7F1BA0F-5E67-4960-9496-5CFEDCB3F4E1}" type="datetime1">
              <a:rPr lang="hu-HU" smtClean="0"/>
              <a:t>2025.04.30.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34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0B3A57C-E319-44F0-BAB4-0276974ABAAB}" type="datetime1">
              <a:rPr lang="hu-HU" smtClean="0"/>
              <a:t>2025.04.30.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84320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5E48ACE-D58D-4B63-8332-712520A93456}" type="datetime1">
              <a:rPr lang="hu-HU" smtClean="0"/>
              <a:t>2025.04.30.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45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1A617AC-8C24-427A-AEBA-C77913CF11AD}" type="datetime1">
              <a:rPr lang="hu-HU" smtClean="0"/>
              <a:t>2025.04.30.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41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442F0D6-943D-4101-A2F0-112C00003971}" type="datetime1">
              <a:rPr lang="hu-HU" smtClean="0"/>
              <a:t>2025.04.30.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7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0190C69-DBE4-4C5C-81BD-97E0A49221CB}" type="datetime1">
              <a:rPr lang="hu-HU" smtClean="0"/>
              <a:t>2025.04.30.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9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CF291FA-20C6-4E11-B33E-1629160BE232}" type="datetime1">
              <a:rPr lang="hu-HU" smtClean="0"/>
              <a:t>2025.04.30.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43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70B3A57C-E319-44F0-BAB4-0276974ABAAB}" type="datetime1">
              <a:rPr lang="hu-HU" smtClean="0"/>
              <a:t>2025.04.30.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546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</p:sldLayoutIdLs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0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14.jpg"/><Relationship Id="rId4" Type="http://schemas.openxmlformats.org/officeDocument/2006/relationships/image" Target="../media/image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8.jpg"/><Relationship Id="rId4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g"/><Relationship Id="rId7" Type="http://schemas.openxmlformats.org/officeDocument/2006/relationships/image" Target="../media/image3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11.jpg"/><Relationship Id="rId4" Type="http://schemas.openxmlformats.org/officeDocument/2006/relationships/image" Target="../media/image4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7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cím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982" y="2781300"/>
            <a:ext cx="4804755" cy="85354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z="4800" b="1" dirty="0"/>
              <a:t>Pro </a:t>
            </a:r>
            <a:r>
              <a:rPr lang="hu-HU" sz="4800" b="1" dirty="0" err="1"/>
              <a:t>nobis</a:t>
            </a:r>
            <a:r>
              <a:rPr lang="hu-HU" sz="4800" b="1" dirty="0"/>
              <a:t>-díj</a:t>
            </a:r>
            <a:endParaRPr lang="en-US" spc="-100" dirty="0"/>
          </a:p>
        </p:txBody>
      </p:sp>
    </p:spTree>
    <p:extLst>
      <p:ext uri="{BB962C8B-B14F-4D97-AF65-F5344CB8AC3E}">
        <p14:creationId xmlns:p14="http://schemas.microsoft.com/office/powerpoint/2010/main" val="315471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-1" y="0"/>
            <a:ext cx="10773295" cy="1795549"/>
          </a:xfrm>
          <a:noFill/>
        </p:spPr>
        <p:txBody>
          <a:bodyPr rtlCol="0">
            <a:normAutofit/>
          </a:bodyPr>
          <a:lstStyle/>
          <a:p>
            <a:pPr algn="ctr"/>
            <a:r>
              <a:rPr lang="hu-HU" sz="3800" dirty="0"/>
              <a:t>Pro </a:t>
            </a:r>
            <a:r>
              <a:rPr lang="hu-HU" sz="3800" dirty="0" err="1"/>
              <a:t>nobis</a:t>
            </a:r>
            <a:r>
              <a:rPr lang="hu-HU" sz="3800" dirty="0"/>
              <a:t> </a:t>
            </a:r>
            <a:r>
              <a:rPr lang="hu-HU" sz="3800" dirty="0" err="1"/>
              <a:t>díjazottAK</a:t>
            </a:r>
            <a:r>
              <a:rPr lang="hu-HU" sz="3800" dirty="0"/>
              <a:t> 2025-bEn</a:t>
            </a:r>
            <a:endParaRPr lang="hu" sz="3800" dirty="0">
              <a:solidFill>
                <a:schemeClr val="tx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6091" y="2087604"/>
            <a:ext cx="2823940" cy="4183018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2446091" y="5280351"/>
            <a:ext cx="2789991" cy="99027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500" dirty="0" err="1"/>
              <a:t>Patocskai</a:t>
            </a:r>
            <a:r>
              <a:rPr lang="hu-HU" sz="3500" dirty="0"/>
              <a:t> Emese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8933" y="2087603"/>
            <a:ext cx="2823940" cy="4183018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6955908" y="5280351"/>
            <a:ext cx="2789990" cy="99027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500" dirty="0"/>
              <a:t>Kiss Emma</a:t>
            </a:r>
            <a:endParaRPr lang="hu" sz="3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265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-1" y="0"/>
            <a:ext cx="10773295" cy="1795549"/>
          </a:xfrm>
          <a:noFill/>
        </p:spPr>
        <p:txBody>
          <a:bodyPr rtlCol="0">
            <a:normAutofit/>
          </a:bodyPr>
          <a:lstStyle/>
          <a:p>
            <a:pPr algn="ctr"/>
            <a:r>
              <a:rPr lang="hu-HU" sz="3800" dirty="0"/>
              <a:t>Pro </a:t>
            </a:r>
            <a:r>
              <a:rPr lang="hu-HU" sz="3800" dirty="0" err="1"/>
              <a:t>nobis</a:t>
            </a:r>
            <a:r>
              <a:rPr lang="hu-HU" sz="3800" dirty="0"/>
              <a:t> </a:t>
            </a:r>
            <a:r>
              <a:rPr lang="hu-HU" sz="3800" dirty="0" err="1"/>
              <a:t>díjazottAK</a:t>
            </a:r>
            <a:r>
              <a:rPr lang="hu-HU" sz="3800" dirty="0"/>
              <a:t> 2025-bEn</a:t>
            </a:r>
            <a:endParaRPr lang="hu" sz="3800" dirty="0">
              <a:solidFill>
                <a:schemeClr val="tx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693EB48-E034-4D03-8FBA-8AE93365E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2141" y="2087603"/>
            <a:ext cx="2823940" cy="418302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2446091" y="5280351"/>
            <a:ext cx="2789991" cy="99027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500" dirty="0" err="1"/>
              <a:t>Andirkó</a:t>
            </a:r>
            <a:r>
              <a:rPr lang="hu-HU" sz="3500" dirty="0"/>
              <a:t> Bettina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958" y="2087603"/>
            <a:ext cx="2823940" cy="4183020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6955909" y="5280351"/>
            <a:ext cx="2789990" cy="99027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500" dirty="0" err="1"/>
              <a:t>Kriszt</a:t>
            </a:r>
            <a:r>
              <a:rPr lang="hu-HU" sz="3500" dirty="0"/>
              <a:t> Ármin</a:t>
            </a:r>
            <a:endParaRPr lang="hu" sz="3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85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769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012" y="3067243"/>
            <a:ext cx="8001000" cy="8104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u-HU" sz="4400" b="1" dirty="0"/>
              <a:t>Pro </a:t>
            </a:r>
            <a:r>
              <a:rPr lang="hu-HU" sz="4400" b="1" dirty="0" err="1"/>
              <a:t>laudem</a:t>
            </a:r>
            <a:r>
              <a:rPr lang="hu-HU" sz="4400" b="1" dirty="0"/>
              <a:t> </a:t>
            </a:r>
            <a:r>
              <a:rPr lang="hu-HU" sz="4400" b="1" dirty="0" err="1"/>
              <a:t>augendo</a:t>
            </a:r>
            <a:r>
              <a:rPr lang="hu-HU" sz="4400" b="1" dirty="0"/>
              <a:t>-díj</a:t>
            </a:r>
            <a:r>
              <a:rPr lang="hu-HU" sz="4400" dirty="0"/>
              <a:t> </a:t>
            </a:r>
            <a:endParaRPr lang="en-US" sz="3200" spc="-100" dirty="0"/>
          </a:p>
        </p:txBody>
      </p:sp>
    </p:spTree>
    <p:extLst>
      <p:ext uri="{BB962C8B-B14F-4D97-AF65-F5344CB8AC3E}">
        <p14:creationId xmlns:p14="http://schemas.microsoft.com/office/powerpoint/2010/main" val="80735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31843" y="92497"/>
            <a:ext cx="10773295" cy="1795549"/>
          </a:xfrm>
          <a:noFill/>
        </p:spPr>
        <p:txBody>
          <a:bodyPr rtlCol="0">
            <a:normAutofit fontScale="90000"/>
          </a:bodyPr>
          <a:lstStyle/>
          <a:p>
            <a:pPr algn="ctr"/>
            <a:r>
              <a:rPr lang="hu-HU" sz="4000" dirty="0"/>
              <a:t>Pro </a:t>
            </a:r>
            <a:r>
              <a:rPr lang="hu-HU" sz="4000" dirty="0" err="1"/>
              <a:t>Laudem</a:t>
            </a:r>
            <a:r>
              <a:rPr lang="hu-HU" sz="4000" dirty="0"/>
              <a:t> </a:t>
            </a:r>
            <a:r>
              <a:rPr lang="hu-HU" sz="4000" dirty="0" err="1"/>
              <a:t>augendo</a:t>
            </a:r>
            <a:r>
              <a:rPr lang="hu-HU" sz="4000" dirty="0"/>
              <a:t> </a:t>
            </a:r>
            <a:r>
              <a:rPr lang="hu-HU" sz="4000" dirty="0" err="1"/>
              <a:t>díjazottAK</a:t>
            </a:r>
            <a:r>
              <a:rPr lang="hu-HU" sz="4000" dirty="0"/>
              <a:t> 2025-bEn</a:t>
            </a:r>
            <a:br>
              <a:rPr lang="hu-HU" sz="4000" dirty="0"/>
            </a:br>
            <a:r>
              <a:rPr lang="hu-HU" sz="4000" dirty="0"/>
              <a:t>a 12. A osztályból</a:t>
            </a:r>
            <a:endParaRPr lang="hu" sz="3800" dirty="0">
              <a:solidFill>
                <a:schemeClr val="tx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3C999CD-7EE6-40FE-8073-B3B239FA3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2696" y="2084797"/>
            <a:ext cx="2823939" cy="4183018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4613113" y="5280352"/>
            <a:ext cx="2789990" cy="99027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200" dirty="0"/>
              <a:t>Horváth Anna</a:t>
            </a:r>
            <a:endParaRPr lang="hu" sz="3200" dirty="0">
              <a:solidFill>
                <a:schemeClr val="tx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316" y="2084797"/>
            <a:ext cx="2829415" cy="4191128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891968" y="5280352"/>
            <a:ext cx="2812763" cy="99557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200" dirty="0"/>
              <a:t>Antal Zoltán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4601" y="2115081"/>
            <a:ext cx="2808970" cy="4160845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8350913" y="5280352"/>
            <a:ext cx="2789994" cy="99027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200" dirty="0" err="1"/>
              <a:t>Pepó</a:t>
            </a:r>
            <a:r>
              <a:rPr lang="hu-HU" sz="3200" dirty="0"/>
              <a:t> Réka</a:t>
            </a:r>
            <a:endParaRPr lang="h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883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-1" y="0"/>
            <a:ext cx="12192001" cy="1795549"/>
          </a:xfrm>
          <a:noFill/>
        </p:spPr>
        <p:txBody>
          <a:bodyPr rtlCol="0">
            <a:normAutofit/>
          </a:bodyPr>
          <a:lstStyle/>
          <a:p>
            <a:pPr algn="ctr"/>
            <a:r>
              <a:rPr lang="hu-HU" sz="3800" dirty="0"/>
              <a:t>Pro </a:t>
            </a:r>
            <a:r>
              <a:rPr lang="hu-HU" sz="3800" dirty="0" err="1"/>
              <a:t>Laudem</a:t>
            </a:r>
            <a:r>
              <a:rPr lang="hu-HU" sz="3800" dirty="0"/>
              <a:t> </a:t>
            </a:r>
            <a:r>
              <a:rPr lang="hu-HU" sz="3800" dirty="0" err="1"/>
              <a:t>augendo</a:t>
            </a:r>
            <a:r>
              <a:rPr lang="hu-HU" sz="3800" dirty="0"/>
              <a:t> </a:t>
            </a:r>
            <a:r>
              <a:rPr lang="hu-HU" sz="3800" dirty="0" err="1"/>
              <a:t>díjazottAK</a:t>
            </a:r>
            <a:r>
              <a:rPr lang="hu-HU" sz="3800" dirty="0"/>
              <a:t> 2025-bEn</a:t>
            </a:r>
            <a:br>
              <a:rPr lang="hu-HU" sz="3800" dirty="0"/>
            </a:br>
            <a:r>
              <a:rPr lang="hu-HU" sz="3800" dirty="0"/>
              <a:t>a 12. B osztályból</a:t>
            </a:r>
            <a:endParaRPr lang="hu" sz="3800" dirty="0">
              <a:solidFill>
                <a:schemeClr val="tx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0311" y="2086905"/>
            <a:ext cx="2823890" cy="4182946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2270311" y="5288279"/>
            <a:ext cx="2804609" cy="981571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500" dirty="0"/>
              <a:t>Jónás Anna Emese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7800" y="2086905"/>
            <a:ext cx="2823890" cy="4182944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7097800" y="5288279"/>
            <a:ext cx="2823890" cy="98157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500" dirty="0"/>
              <a:t>Renner Bálint</a:t>
            </a:r>
            <a:endParaRPr lang="hu" sz="3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97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31843" y="92497"/>
            <a:ext cx="10773295" cy="1795549"/>
          </a:xfrm>
          <a:noFill/>
        </p:spPr>
        <p:txBody>
          <a:bodyPr rtlCol="0">
            <a:normAutofit fontScale="90000"/>
          </a:bodyPr>
          <a:lstStyle/>
          <a:p>
            <a:pPr algn="ctr"/>
            <a:r>
              <a:rPr lang="hu-HU" sz="4000" dirty="0"/>
              <a:t>Pro </a:t>
            </a:r>
            <a:r>
              <a:rPr lang="hu-HU" sz="4000" dirty="0" err="1"/>
              <a:t>Laudem</a:t>
            </a:r>
            <a:r>
              <a:rPr lang="hu-HU" sz="4000" dirty="0"/>
              <a:t> </a:t>
            </a:r>
            <a:r>
              <a:rPr lang="hu-HU" sz="4000" dirty="0" err="1"/>
              <a:t>augendo</a:t>
            </a:r>
            <a:r>
              <a:rPr lang="hu-HU" sz="4000" dirty="0"/>
              <a:t> </a:t>
            </a:r>
            <a:r>
              <a:rPr lang="hu-HU" sz="4000" dirty="0" err="1"/>
              <a:t>díjazottAK</a:t>
            </a:r>
            <a:r>
              <a:rPr lang="hu-HU" sz="4000" dirty="0"/>
              <a:t> 2025-bEn</a:t>
            </a:r>
            <a:br>
              <a:rPr lang="hu-HU" sz="4000" dirty="0"/>
            </a:br>
            <a:r>
              <a:rPr lang="hu-HU" sz="4000" dirty="0"/>
              <a:t>a 12. C osztályból</a:t>
            </a:r>
            <a:endParaRPr lang="hu" sz="3800" dirty="0">
              <a:solidFill>
                <a:schemeClr val="tx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3C999CD-7EE6-40FE-8073-B3B239FA3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2696" y="2084797"/>
            <a:ext cx="2823939" cy="4183018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4613113" y="5280352"/>
            <a:ext cx="2789990" cy="99027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200" dirty="0"/>
              <a:t>Hegedűs Bettina</a:t>
            </a:r>
            <a:endParaRPr lang="hu" sz="3200" dirty="0">
              <a:solidFill>
                <a:schemeClr val="tx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316" y="2084797"/>
            <a:ext cx="2829415" cy="4191128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891968" y="5280352"/>
            <a:ext cx="2812763" cy="99557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200" dirty="0"/>
              <a:t>Bíró Dániel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4601" y="2115081"/>
            <a:ext cx="2808970" cy="4160845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8350913" y="5280352"/>
            <a:ext cx="2789994" cy="99027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200" dirty="0" err="1"/>
              <a:t>Loridon</a:t>
            </a:r>
            <a:r>
              <a:rPr lang="hu-HU" sz="3200" dirty="0"/>
              <a:t> Ákos</a:t>
            </a:r>
            <a:endParaRPr lang="h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97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07BE1-D7CA-4374-A18C-845BF8B07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4AD5D8-FDE2-413C-1879-D2BCEC39B71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-1" y="0"/>
            <a:ext cx="12192001" cy="1795549"/>
          </a:xfrm>
          <a:noFill/>
        </p:spPr>
        <p:txBody>
          <a:bodyPr rtlCol="0">
            <a:normAutofit/>
          </a:bodyPr>
          <a:lstStyle/>
          <a:p>
            <a:pPr algn="ctr"/>
            <a:r>
              <a:rPr lang="hu-HU" sz="3800" dirty="0"/>
              <a:t>Pro </a:t>
            </a:r>
            <a:r>
              <a:rPr lang="hu-HU" sz="3800" dirty="0" err="1"/>
              <a:t>Laudem</a:t>
            </a:r>
            <a:r>
              <a:rPr lang="hu-HU" sz="3800" dirty="0"/>
              <a:t> </a:t>
            </a:r>
            <a:r>
              <a:rPr lang="hu-HU" sz="3800" dirty="0" err="1"/>
              <a:t>augendo</a:t>
            </a:r>
            <a:r>
              <a:rPr lang="hu-HU" sz="3800" dirty="0"/>
              <a:t> </a:t>
            </a:r>
            <a:r>
              <a:rPr lang="hu-HU" sz="3800" dirty="0" err="1"/>
              <a:t>díjazottAK</a:t>
            </a:r>
            <a:r>
              <a:rPr lang="hu-HU" sz="3800" dirty="0"/>
              <a:t> 2025-bEn</a:t>
            </a:r>
            <a:br>
              <a:rPr lang="hu-HU" sz="3800" dirty="0"/>
            </a:br>
            <a:r>
              <a:rPr lang="hu-HU" sz="3800" dirty="0"/>
              <a:t>a 12. D osztályból</a:t>
            </a:r>
            <a:endParaRPr lang="hu" sz="3800" dirty="0">
              <a:solidFill>
                <a:schemeClr val="tx1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5F278EB-419C-10E7-F280-5A411B29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0311" y="2086906"/>
            <a:ext cx="2823890" cy="4182944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A1F609DC-F98F-FD39-394C-952A9DE849E0}"/>
              </a:ext>
            </a:extLst>
          </p:cNvPr>
          <p:cNvSpPr txBox="1">
            <a:spLocks/>
          </p:cNvSpPr>
          <p:nvPr/>
        </p:nvSpPr>
        <p:spPr>
          <a:xfrm>
            <a:off x="2270311" y="5288279"/>
            <a:ext cx="2804609" cy="981571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500" dirty="0"/>
              <a:t>Antal Mirjam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9082CD-3481-226D-DF0E-935C50117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7800" y="2086905"/>
            <a:ext cx="2823889" cy="4182944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BFDF10AD-7AA0-7837-0040-DE0B67E03263}"/>
              </a:ext>
            </a:extLst>
          </p:cNvPr>
          <p:cNvSpPr txBox="1">
            <a:spLocks/>
          </p:cNvSpPr>
          <p:nvPr/>
        </p:nvSpPr>
        <p:spPr>
          <a:xfrm>
            <a:off x="7097800" y="5288279"/>
            <a:ext cx="2823890" cy="98157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500" dirty="0"/>
              <a:t>Bódi Tamás</a:t>
            </a:r>
            <a:endParaRPr lang="hu" sz="3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11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F6AE3-D627-7F9F-686D-5E73DD982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26A443-CDC8-2734-2A14-F8F484BB6A8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-1" y="0"/>
            <a:ext cx="12192001" cy="1795549"/>
          </a:xfrm>
          <a:noFill/>
        </p:spPr>
        <p:txBody>
          <a:bodyPr rtlCol="0">
            <a:normAutofit/>
          </a:bodyPr>
          <a:lstStyle/>
          <a:p>
            <a:pPr algn="ctr"/>
            <a:r>
              <a:rPr lang="hu-HU" sz="3800" dirty="0"/>
              <a:t>Pro </a:t>
            </a:r>
            <a:r>
              <a:rPr lang="hu-HU" sz="3800" dirty="0" err="1"/>
              <a:t>Laudem</a:t>
            </a:r>
            <a:r>
              <a:rPr lang="hu-HU" sz="3800" dirty="0"/>
              <a:t> </a:t>
            </a:r>
            <a:r>
              <a:rPr lang="hu-HU" sz="3800" dirty="0" err="1"/>
              <a:t>augendo</a:t>
            </a:r>
            <a:r>
              <a:rPr lang="hu-HU" sz="3800" dirty="0"/>
              <a:t> </a:t>
            </a:r>
            <a:r>
              <a:rPr lang="hu-HU" sz="3800" dirty="0" err="1"/>
              <a:t>díjazottAK</a:t>
            </a:r>
            <a:r>
              <a:rPr lang="hu-HU" sz="3800" dirty="0"/>
              <a:t> 2025-bEn</a:t>
            </a:r>
            <a:br>
              <a:rPr lang="hu-HU" sz="3800" dirty="0"/>
            </a:br>
            <a:r>
              <a:rPr lang="hu-HU" sz="3800" dirty="0"/>
              <a:t>a 12. D osztályból</a:t>
            </a:r>
            <a:endParaRPr lang="hu" sz="3800" dirty="0">
              <a:solidFill>
                <a:schemeClr val="tx1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3BB0A30-2FD4-540F-27A3-F98E0AC1B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0311" y="2086906"/>
            <a:ext cx="2823890" cy="4182944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76A2A774-8D5F-3C18-1802-EDA431C9DBA5}"/>
              </a:ext>
            </a:extLst>
          </p:cNvPr>
          <p:cNvSpPr txBox="1">
            <a:spLocks/>
          </p:cNvSpPr>
          <p:nvPr/>
        </p:nvSpPr>
        <p:spPr>
          <a:xfrm>
            <a:off x="2270311" y="5288279"/>
            <a:ext cx="2804609" cy="981571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500" dirty="0"/>
              <a:t>Figura Dorka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3C3C836-843A-E921-039A-D20406B71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7800" y="2086905"/>
            <a:ext cx="2823889" cy="4182944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57445B88-4120-17C1-72C0-3A9CFBC262BE}"/>
              </a:ext>
            </a:extLst>
          </p:cNvPr>
          <p:cNvSpPr txBox="1">
            <a:spLocks/>
          </p:cNvSpPr>
          <p:nvPr/>
        </p:nvSpPr>
        <p:spPr>
          <a:xfrm>
            <a:off x="7097800" y="5288279"/>
            <a:ext cx="2823890" cy="98157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500" dirty="0"/>
              <a:t>Vincze Kristóf</a:t>
            </a:r>
            <a:endParaRPr lang="hu" sz="3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11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9157" y="2376341"/>
            <a:ext cx="4775075" cy="1630906"/>
          </a:xfrm>
        </p:spPr>
        <p:txBody>
          <a:bodyPr rtlCol="0">
            <a:normAutofit/>
          </a:bodyPr>
          <a:lstStyle/>
          <a:p>
            <a:pPr algn="ctr" rtl="0"/>
            <a:r>
              <a:rPr lang="hu-HU" sz="4400" dirty="0">
                <a:solidFill>
                  <a:schemeClr val="tx1"/>
                </a:solidFill>
              </a:rPr>
              <a:t>Díjazottak</a:t>
            </a:r>
            <a:br>
              <a:rPr lang="hu-HU" sz="4400" dirty="0">
                <a:solidFill>
                  <a:schemeClr val="tx1"/>
                </a:solidFill>
              </a:rPr>
            </a:br>
            <a:r>
              <a:rPr lang="hu-HU" sz="4400" dirty="0">
                <a:solidFill>
                  <a:schemeClr val="tx1"/>
                </a:solidFill>
              </a:rPr>
              <a:t>2025</a:t>
            </a:r>
            <a:endParaRPr lang="hu" sz="4400" dirty="0">
              <a:solidFill>
                <a:schemeClr val="tx1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392" y="1164677"/>
            <a:ext cx="8414607" cy="559656"/>
          </a:xfrm>
        </p:spPr>
        <p:txBody>
          <a:bodyPr rtlCol="0">
            <a:noAutofit/>
          </a:bodyPr>
          <a:lstStyle/>
          <a:p>
            <a:pPr rtl="0"/>
            <a:r>
              <a:rPr lang="hu" sz="3600" dirty="0">
                <a:solidFill>
                  <a:schemeClr val="tx1"/>
                </a:solidFill>
              </a:rPr>
              <a:t>Szilády Áron Gi</a:t>
            </a:r>
            <a:r>
              <a:rPr lang="hu-HU" sz="3600" dirty="0" err="1">
                <a:solidFill>
                  <a:schemeClr val="tx1"/>
                </a:solidFill>
              </a:rPr>
              <a:t>mnázium</a:t>
            </a:r>
            <a:r>
              <a:rPr lang="hu-HU" sz="3600" dirty="0">
                <a:solidFill>
                  <a:schemeClr val="tx1"/>
                </a:solidFill>
              </a:rPr>
              <a:t> és Kollégium</a:t>
            </a:r>
            <a:endParaRPr lang="h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02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000">
        <p14:reveal/>
      </p:transition>
    </mc:Choice>
    <mc:Fallback xmlns="">
      <p:transition spd="slow" advClick="0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12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607" y="1074678"/>
            <a:ext cx="10596785" cy="29482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u-HU" sz="4400" b="1" dirty="0"/>
              <a:t>Szathmáry </a:t>
            </a:r>
            <a:r>
              <a:rPr lang="hu-HU" sz="4400" b="1" dirty="0" err="1"/>
              <a:t>julianna</a:t>
            </a:r>
            <a:r>
              <a:rPr lang="hu-HU" sz="4400" b="1" dirty="0"/>
              <a:t>-díj</a:t>
            </a:r>
            <a:endParaRPr lang="en-US" sz="3200" b="1" spc="-100" dirty="0"/>
          </a:p>
        </p:txBody>
      </p:sp>
    </p:spTree>
    <p:extLst>
      <p:ext uri="{BB962C8B-B14F-4D97-AF65-F5344CB8AC3E}">
        <p14:creationId xmlns:p14="http://schemas.microsoft.com/office/powerpoint/2010/main" val="24523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681F2CC9-C293-4A09-AAE8-B20FC5069163}"/>
              </a:ext>
            </a:extLst>
          </p:cNvPr>
          <p:cNvSpPr txBox="1">
            <a:spLocks/>
          </p:cNvSpPr>
          <p:nvPr/>
        </p:nvSpPr>
        <p:spPr>
          <a:xfrm>
            <a:off x="1436254" y="65315"/>
            <a:ext cx="8772524" cy="182880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>
              <a:defRPr/>
            </a:pPr>
            <a:r>
              <a:rPr lang="hu-HU" sz="3200" dirty="0"/>
              <a:t>Szathmáry </a:t>
            </a:r>
            <a:r>
              <a:rPr lang="hu-HU" sz="3200" dirty="0" err="1"/>
              <a:t>julianna</a:t>
            </a:r>
            <a:r>
              <a:rPr lang="hu-HU" sz="3200" dirty="0"/>
              <a:t>-díj</a:t>
            </a:r>
            <a:endParaRPr lang="hu" sz="3200" dirty="0">
              <a:solidFill>
                <a:prstClr val="black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3FA606F-790A-463D-BCD1-A02BDDA34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4819" y="1723862"/>
            <a:ext cx="3125887" cy="4630285"/>
          </a:xfrm>
          <a:prstGeom prst="rect">
            <a:avLst/>
          </a:prstGeom>
        </p:spPr>
      </p:pic>
      <p:sp>
        <p:nvSpPr>
          <p:cNvPr id="12" name="Cím 1">
            <a:extLst>
              <a:ext uri="{FF2B5EF4-FFF2-40B4-BE49-F238E27FC236}">
                <a16:creationId xmlns:a16="http://schemas.microsoft.com/office/drawing/2014/main" id="{55108E4A-9D49-48B2-8155-831ACE9BF14F}"/>
              </a:ext>
            </a:extLst>
          </p:cNvPr>
          <p:cNvSpPr txBox="1">
            <a:spLocks/>
          </p:cNvSpPr>
          <p:nvPr/>
        </p:nvSpPr>
        <p:spPr>
          <a:xfrm>
            <a:off x="4264819" y="5400243"/>
            <a:ext cx="3097338" cy="95390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Édes Hanna Zsófia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907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561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607" y="1074678"/>
            <a:ext cx="10596785" cy="29482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u-HU" sz="4400" b="1" dirty="0"/>
              <a:t>Iskolai Közösségi szolgálatért járó elismerés</a:t>
            </a:r>
            <a:endParaRPr lang="en-US" sz="3200" b="1" spc="-100" dirty="0"/>
          </a:p>
        </p:txBody>
      </p:sp>
    </p:spTree>
    <p:extLst>
      <p:ext uri="{BB962C8B-B14F-4D97-AF65-F5344CB8AC3E}">
        <p14:creationId xmlns:p14="http://schemas.microsoft.com/office/powerpoint/2010/main" val="34927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681F2CC9-C293-4A09-AAE8-B20FC5069163}"/>
              </a:ext>
            </a:extLst>
          </p:cNvPr>
          <p:cNvSpPr txBox="1">
            <a:spLocks/>
          </p:cNvSpPr>
          <p:nvPr/>
        </p:nvSpPr>
        <p:spPr>
          <a:xfrm>
            <a:off x="1436254" y="65315"/>
            <a:ext cx="8772524" cy="182880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>
              <a:defRPr/>
            </a:pPr>
            <a:r>
              <a:rPr lang="hu-HU" sz="3200" dirty="0"/>
              <a:t>Iskolai Közösségi szolgálatért járó elismerés</a:t>
            </a:r>
            <a:endParaRPr lang="hu" sz="3200" dirty="0">
              <a:solidFill>
                <a:prstClr val="black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3FA606F-790A-463D-BCD1-A02BDDA34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4819" y="1723862"/>
            <a:ext cx="3125887" cy="4630285"/>
          </a:xfrm>
          <a:prstGeom prst="rect">
            <a:avLst/>
          </a:prstGeom>
        </p:spPr>
      </p:pic>
      <p:sp>
        <p:nvSpPr>
          <p:cNvPr id="12" name="Cím 1">
            <a:extLst>
              <a:ext uri="{FF2B5EF4-FFF2-40B4-BE49-F238E27FC236}">
                <a16:creationId xmlns:a16="http://schemas.microsoft.com/office/drawing/2014/main" id="{55108E4A-9D49-48B2-8155-831ACE9BF14F}"/>
              </a:ext>
            </a:extLst>
          </p:cNvPr>
          <p:cNvSpPr txBox="1">
            <a:spLocks/>
          </p:cNvSpPr>
          <p:nvPr/>
        </p:nvSpPr>
        <p:spPr>
          <a:xfrm>
            <a:off x="4264819" y="5400243"/>
            <a:ext cx="3097338" cy="95390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Nasz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Péter Pál</a:t>
            </a:r>
          </a:p>
        </p:txBody>
      </p:sp>
    </p:spTree>
    <p:extLst>
      <p:ext uri="{BB962C8B-B14F-4D97-AF65-F5344CB8AC3E}">
        <p14:creationId xmlns:p14="http://schemas.microsoft.com/office/powerpoint/2010/main" val="3584734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570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139310" y="2859041"/>
            <a:ext cx="6392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/>
              <a:t>VIVA LA MUSICA-DÍJ</a:t>
            </a:r>
          </a:p>
        </p:txBody>
      </p:sp>
    </p:spTree>
    <p:extLst>
      <p:ext uri="{BB962C8B-B14F-4D97-AF65-F5344CB8AC3E}">
        <p14:creationId xmlns:p14="http://schemas.microsoft.com/office/powerpoint/2010/main" val="406954367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3113" y="2079496"/>
            <a:ext cx="2829415" cy="419112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31843" y="92497"/>
            <a:ext cx="10773295" cy="1795549"/>
          </a:xfrm>
          <a:noFill/>
        </p:spPr>
        <p:txBody>
          <a:bodyPr rtlCol="0">
            <a:normAutofit/>
          </a:bodyPr>
          <a:lstStyle/>
          <a:p>
            <a:pPr algn="ctr"/>
            <a:r>
              <a:rPr lang="hu-HU" sz="4000" dirty="0" err="1"/>
              <a:t>Viva</a:t>
            </a:r>
            <a:r>
              <a:rPr lang="hu-HU" sz="4000" dirty="0"/>
              <a:t> la </a:t>
            </a:r>
            <a:r>
              <a:rPr lang="hu-HU" sz="4000" dirty="0" err="1"/>
              <a:t>musica</a:t>
            </a:r>
            <a:r>
              <a:rPr lang="hu-HU" sz="4000" dirty="0"/>
              <a:t> </a:t>
            </a:r>
            <a:r>
              <a:rPr lang="hu-HU" sz="4000" dirty="0" err="1"/>
              <a:t>díjazottak</a:t>
            </a:r>
            <a:endParaRPr lang="hu" sz="3800" dirty="0">
              <a:solidFill>
                <a:schemeClr val="tx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3C999CD-7EE6-40FE-8073-B3B239FA3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504" y="2103994"/>
            <a:ext cx="2823939" cy="4183018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909686" y="5275050"/>
            <a:ext cx="2829415" cy="99557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200" dirty="0" err="1"/>
              <a:t>Patocskai</a:t>
            </a:r>
            <a:r>
              <a:rPr lang="hu-HU" sz="3200" dirty="0"/>
              <a:t> Emese</a:t>
            </a:r>
            <a:endParaRPr lang="hu" sz="3200" dirty="0">
              <a:solidFill>
                <a:schemeClr val="tx1"/>
              </a:solidFill>
            </a:endParaRPr>
          </a:p>
        </p:txBody>
      </p:sp>
      <p:sp>
        <p:nvSpPr>
          <p:cNvPr id="11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4600449" y="5291438"/>
            <a:ext cx="2812763" cy="99557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200" dirty="0" err="1"/>
              <a:t>Gszelmann</a:t>
            </a:r>
            <a:r>
              <a:rPr lang="hu-HU" sz="3200" dirty="0"/>
              <a:t> Edvárd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4601" y="2115081"/>
            <a:ext cx="2808970" cy="4160845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8350913" y="5280352"/>
            <a:ext cx="2789994" cy="99027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200" dirty="0"/>
              <a:t>Vígh Bálint Péter</a:t>
            </a:r>
            <a:endParaRPr lang="h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66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925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492" y="2458772"/>
            <a:ext cx="8001000" cy="11191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spc="-100" dirty="0"/>
              <a:t>Pro</a:t>
            </a:r>
            <a:r>
              <a:rPr lang="en-US" sz="5400" b="1" spc="-100" dirty="0"/>
              <a:t> </a:t>
            </a:r>
            <a:r>
              <a:rPr lang="en-US" sz="6000" b="1" spc="-100" dirty="0" err="1"/>
              <a:t>excellentia-díj</a:t>
            </a:r>
            <a:endParaRPr lang="en-US" sz="4000" spc="-100" dirty="0"/>
          </a:p>
        </p:txBody>
      </p:sp>
    </p:spTree>
    <p:extLst>
      <p:ext uri="{BB962C8B-B14F-4D97-AF65-F5344CB8AC3E}">
        <p14:creationId xmlns:p14="http://schemas.microsoft.com/office/powerpoint/2010/main" val="121601030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078" y="1111135"/>
            <a:ext cx="8001000" cy="4953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u-HU" sz="4000" b="1" dirty="0"/>
              <a:t>Sportolók elismerése</a:t>
            </a:r>
            <a:br>
              <a:rPr lang="hu-HU" b="1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en-US" sz="2600" spc="-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8886940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30598" y="458185"/>
            <a:ext cx="10783888" cy="993775"/>
          </a:xfrm>
          <a:noFill/>
        </p:spPr>
        <p:txBody>
          <a:bodyPr rtlCol="0">
            <a:noAutofit/>
          </a:bodyPr>
          <a:lstStyle/>
          <a:p>
            <a:pPr algn="ctr"/>
            <a:r>
              <a:rPr lang="hu-HU" dirty="0"/>
              <a:t>Sportolók elismerése</a:t>
            </a:r>
            <a:br>
              <a:rPr lang="hu-HU" dirty="0"/>
            </a:br>
            <a:r>
              <a:rPr lang="hu-HU" dirty="0"/>
              <a:t>kézilabda</a:t>
            </a:r>
            <a:endParaRPr lang="hu" dirty="0">
              <a:solidFill>
                <a:schemeClr val="tx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23" y="1713492"/>
            <a:ext cx="2096206" cy="3105047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45985" y="4048872"/>
            <a:ext cx="2073035" cy="778288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Balázs Alma</a:t>
            </a:r>
            <a:endParaRPr kumimoji="0" lang="hu-HU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1607" y="1713491"/>
            <a:ext cx="2079454" cy="308023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4031" y="3588531"/>
            <a:ext cx="2117575" cy="3136702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4084545" y="4039423"/>
            <a:ext cx="2067683" cy="76024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Csák Adrienn</a:t>
            </a:r>
            <a:endParaRPr kumimoji="0" lang="hu-HU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2005019" y="6012847"/>
            <a:ext cx="2067683" cy="71238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5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Bíró Dániel</a:t>
            </a:r>
            <a:endParaRPr kumimoji="0" lang="hu-HU" sz="3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9321" y="3600293"/>
            <a:ext cx="2103544" cy="3115918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B51C6DF0-F172-4C3D-9A4B-D614046C4F6C}"/>
              </a:ext>
            </a:extLst>
          </p:cNvPr>
          <p:cNvSpPr txBox="1">
            <a:spLocks/>
          </p:cNvSpPr>
          <p:nvPr/>
        </p:nvSpPr>
        <p:spPr>
          <a:xfrm>
            <a:off x="6083103" y="6034361"/>
            <a:ext cx="2069848" cy="69372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</a:rPr>
              <a:t>Kriszt</a:t>
            </a:r>
            <a:r>
              <a:rPr kumimoji="0" lang="hu-HU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</a:rPr>
              <a:t> Ármin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2951" y="1658480"/>
            <a:ext cx="2116592" cy="3135244"/>
          </a:xfrm>
          <a:prstGeom prst="rect">
            <a:avLst/>
          </a:prstGeom>
        </p:spPr>
      </p:pic>
      <p:sp>
        <p:nvSpPr>
          <p:cNvPr id="17" name="Cím 1">
            <a:extLst>
              <a:ext uri="{FF2B5EF4-FFF2-40B4-BE49-F238E27FC236}">
                <a16:creationId xmlns:a16="http://schemas.microsoft.com/office/drawing/2014/main" id="{1EB24C5B-2EC9-4DD9-92CF-550DFB98279D}"/>
              </a:ext>
            </a:extLst>
          </p:cNvPr>
          <p:cNvSpPr txBox="1">
            <a:spLocks/>
          </p:cNvSpPr>
          <p:nvPr/>
        </p:nvSpPr>
        <p:spPr>
          <a:xfrm>
            <a:off x="8173930" y="4018419"/>
            <a:ext cx="2074633" cy="77530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</a:rPr>
              <a:t>Malustyik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</a:rPr>
              <a:t> Laura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7049" y="3600293"/>
            <a:ext cx="2114372" cy="3131958"/>
          </a:xfrm>
          <a:prstGeom prst="rect">
            <a:avLst/>
          </a:prstGeom>
        </p:spPr>
      </p:pic>
      <p:sp>
        <p:nvSpPr>
          <p:cNvPr id="15" name="Cím 1">
            <a:extLst>
              <a:ext uri="{FF2B5EF4-FFF2-40B4-BE49-F238E27FC236}">
                <a16:creationId xmlns:a16="http://schemas.microsoft.com/office/drawing/2014/main" id="{C5AEAC57-ECA0-481B-B953-484557C15F19}"/>
              </a:ext>
            </a:extLst>
          </p:cNvPr>
          <p:cNvSpPr txBox="1">
            <a:spLocks/>
          </p:cNvSpPr>
          <p:nvPr/>
        </p:nvSpPr>
        <p:spPr>
          <a:xfrm>
            <a:off x="10127049" y="6055259"/>
            <a:ext cx="2064874" cy="66997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</a:rPr>
              <a:t>Váczi Veronika</a:t>
            </a:r>
          </a:p>
        </p:txBody>
      </p:sp>
    </p:spTree>
    <p:extLst>
      <p:ext uri="{BB962C8B-B14F-4D97-AF65-F5344CB8AC3E}">
        <p14:creationId xmlns:p14="http://schemas.microsoft.com/office/powerpoint/2010/main" val="531206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30598" y="458185"/>
            <a:ext cx="10783888" cy="993775"/>
          </a:xfrm>
          <a:noFill/>
        </p:spPr>
        <p:txBody>
          <a:bodyPr rtlCol="0">
            <a:noAutofit/>
          </a:bodyPr>
          <a:lstStyle/>
          <a:p>
            <a:pPr algn="ctr"/>
            <a:r>
              <a:rPr lang="hu-HU" dirty="0"/>
              <a:t>Sportolók elismerése</a:t>
            </a:r>
            <a:br>
              <a:rPr lang="hu-HU" dirty="0"/>
            </a:br>
            <a:r>
              <a:rPr lang="hu-HU" dirty="0"/>
              <a:t>röplabda</a:t>
            </a:r>
            <a:endParaRPr lang="hu" dirty="0">
              <a:solidFill>
                <a:schemeClr val="tx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695" y="2102322"/>
            <a:ext cx="2119270" cy="3139213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448695" y="4455566"/>
            <a:ext cx="2119271" cy="785969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</a:rPr>
              <a:t>Bánóczki</a:t>
            </a:r>
            <a:r>
              <a:rPr kumimoji="0" lang="hu-H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</a:rPr>
              <a:t> Bianka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4889" y="2102322"/>
            <a:ext cx="2095934" cy="3104644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2714890" y="4441371"/>
            <a:ext cx="2083899" cy="76559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lvl="0" algn="ctr">
              <a:defRPr/>
            </a:pPr>
            <a:r>
              <a:rPr lang="hu-H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Csúzi Előd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6966" y="2102322"/>
            <a:ext cx="2089841" cy="3095621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5056967" y="4441371"/>
            <a:ext cx="2089841" cy="75657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lvl="0" algn="ctr">
              <a:defRPr/>
            </a:pPr>
            <a:r>
              <a:rPr lang="hu-HU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Czene Barnabás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9714" y="2099930"/>
            <a:ext cx="2088605" cy="3093790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B51C6DF0-F172-4C3D-9A4B-D614046C4F6C}"/>
              </a:ext>
            </a:extLst>
          </p:cNvPr>
          <p:cNvSpPr txBox="1">
            <a:spLocks/>
          </p:cNvSpPr>
          <p:nvPr/>
        </p:nvSpPr>
        <p:spPr>
          <a:xfrm>
            <a:off x="7329715" y="4450396"/>
            <a:ext cx="2088606" cy="756571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lvl="0" algn="ctr">
              <a:defRPr/>
            </a:pPr>
            <a:r>
              <a:rPr lang="hu-HU" sz="2700" dirty="0">
                <a:solidFill>
                  <a:prstClr val="black">
                    <a:lumMod val="85000"/>
                    <a:lumOff val="15000"/>
                  </a:prstClr>
                </a:solidFill>
              </a:rPr>
              <a:t>Édes </a:t>
            </a:r>
            <a:r>
              <a:rPr lang="hu-HU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Hanna</a:t>
            </a:r>
            <a:r>
              <a:rPr lang="hu-HU" sz="27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Zsófia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3845" y="2099930"/>
            <a:ext cx="2088605" cy="3093790"/>
          </a:xfrm>
          <a:prstGeom prst="rect">
            <a:avLst/>
          </a:prstGeom>
        </p:spPr>
      </p:pic>
      <p:sp>
        <p:nvSpPr>
          <p:cNvPr id="17" name="Cím 1">
            <a:extLst>
              <a:ext uri="{FF2B5EF4-FFF2-40B4-BE49-F238E27FC236}">
                <a16:creationId xmlns:a16="http://schemas.microsoft.com/office/drawing/2014/main" id="{1EB24C5B-2EC9-4DD9-92CF-550DFB98279D}"/>
              </a:ext>
            </a:extLst>
          </p:cNvPr>
          <p:cNvSpPr txBox="1">
            <a:spLocks/>
          </p:cNvSpPr>
          <p:nvPr/>
        </p:nvSpPr>
        <p:spPr>
          <a:xfrm>
            <a:off x="9667818" y="4424666"/>
            <a:ext cx="2074633" cy="77530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</a:rPr>
              <a:t>Sipos-Szabó Dávid</a:t>
            </a:r>
          </a:p>
        </p:txBody>
      </p:sp>
    </p:spTree>
    <p:extLst>
      <p:ext uri="{BB962C8B-B14F-4D97-AF65-F5344CB8AC3E}">
        <p14:creationId xmlns:p14="http://schemas.microsoft.com/office/powerpoint/2010/main" val="463344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812" y="1603474"/>
            <a:ext cx="3124288" cy="462791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733" y="1602439"/>
            <a:ext cx="3124983" cy="462894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80" y="1601865"/>
            <a:ext cx="3125757" cy="463009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30424" y="330303"/>
            <a:ext cx="10783888" cy="993775"/>
          </a:xfrm>
          <a:noFill/>
        </p:spPr>
        <p:txBody>
          <a:bodyPr rtlCol="0">
            <a:noAutofit/>
          </a:bodyPr>
          <a:lstStyle/>
          <a:p>
            <a:pPr algn="ctr"/>
            <a:r>
              <a:rPr lang="hu-HU" dirty="0"/>
              <a:t>Sportolók elismerése</a:t>
            </a:r>
            <a:br>
              <a:rPr lang="hu-HU" dirty="0"/>
            </a:br>
            <a:r>
              <a:rPr lang="hu-HU" dirty="0"/>
              <a:t>labdarúgás</a:t>
            </a:r>
            <a:endParaRPr lang="hu" dirty="0">
              <a:solidFill>
                <a:schemeClr val="tx1"/>
              </a:solidFill>
            </a:endParaRP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4156733" y="5006088"/>
            <a:ext cx="3124984" cy="122529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Hrk</a:t>
            </a:r>
            <a:r>
              <a:rPr lang="hu-HU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 Viktória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451880" y="5006661"/>
            <a:ext cx="3124985" cy="122529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Horváth Anna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7860039" y="5006088"/>
            <a:ext cx="3124289" cy="122529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Ujlaky</a:t>
            </a:r>
            <a:r>
              <a:rPr lang="hu-HU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 Vanda Vanessza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51291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>
            <a:extLst>
              <a:ext uri="{FF2B5EF4-FFF2-40B4-BE49-F238E27FC236}">
                <a16:creationId xmlns:a16="http://schemas.microsoft.com/office/drawing/2014/main" id="{D18FE238-AEAC-43FD-A10E-2784B067A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4420" y="1708065"/>
            <a:ext cx="2074818" cy="3073367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30598" y="458185"/>
            <a:ext cx="10783888" cy="993775"/>
          </a:xfrm>
          <a:noFill/>
        </p:spPr>
        <p:txBody>
          <a:bodyPr rtlCol="0">
            <a:noAutofit/>
          </a:bodyPr>
          <a:lstStyle/>
          <a:p>
            <a:pPr algn="ctr"/>
            <a:r>
              <a:rPr lang="hu-HU" dirty="0"/>
              <a:t>Sportolók elismerése</a:t>
            </a:r>
            <a:br>
              <a:rPr lang="hu-HU" dirty="0"/>
            </a:br>
            <a:r>
              <a:rPr lang="hu-HU" dirty="0"/>
              <a:t>labdarúgás</a:t>
            </a:r>
            <a:endParaRPr lang="hu" dirty="0">
              <a:solidFill>
                <a:schemeClr val="tx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5" y="1708065"/>
            <a:ext cx="2096206" cy="3105047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0" y="4048872"/>
            <a:ext cx="2073035" cy="778288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7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Acsai</a:t>
            </a:r>
            <a:r>
              <a:rPr lang="hu-HU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 Botond</a:t>
            </a:r>
            <a:endParaRPr kumimoji="0" lang="hu-HU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941" y="1720471"/>
            <a:ext cx="2079454" cy="308023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3492381" y="4040464"/>
            <a:ext cx="2067683" cy="76024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7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Csipkó</a:t>
            </a:r>
            <a:r>
              <a:rPr lang="hu-HU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 Csongor</a:t>
            </a:r>
            <a:endParaRPr kumimoji="0" lang="hu-HU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628" y="1621969"/>
            <a:ext cx="2114372" cy="3131956"/>
          </a:xfrm>
          <a:prstGeom prst="rect">
            <a:avLst/>
          </a:prstGeom>
        </p:spPr>
      </p:pic>
      <p:sp>
        <p:nvSpPr>
          <p:cNvPr id="15" name="Cím 1">
            <a:extLst>
              <a:ext uri="{FF2B5EF4-FFF2-40B4-BE49-F238E27FC236}">
                <a16:creationId xmlns:a16="http://schemas.microsoft.com/office/drawing/2014/main" id="{C5AEAC57-ECA0-481B-B953-484557C15F19}"/>
              </a:ext>
            </a:extLst>
          </p:cNvPr>
          <p:cNvSpPr txBox="1">
            <a:spLocks/>
          </p:cNvSpPr>
          <p:nvPr/>
        </p:nvSpPr>
        <p:spPr>
          <a:xfrm>
            <a:off x="10068733" y="4103029"/>
            <a:ext cx="2064874" cy="66997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Vincze Ádám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5306" y="3615473"/>
            <a:ext cx="2117575" cy="3136702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1705198" y="6039789"/>
            <a:ext cx="2067683" cy="71238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b" anchorCtr="1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5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Barabás Armand</a:t>
            </a:r>
            <a:endParaRPr kumimoji="0" lang="hu-HU" sz="3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18" name="Cím 1">
            <a:extLst>
              <a:ext uri="{FF2B5EF4-FFF2-40B4-BE49-F238E27FC236}">
                <a16:creationId xmlns:a16="http://schemas.microsoft.com/office/drawing/2014/main" id="{ABB4029D-1882-4B86-B581-DB1A40C95B12}"/>
              </a:ext>
            </a:extLst>
          </p:cNvPr>
          <p:cNvSpPr txBox="1">
            <a:spLocks/>
          </p:cNvSpPr>
          <p:nvPr/>
        </p:nvSpPr>
        <p:spPr>
          <a:xfrm>
            <a:off x="6923037" y="3994715"/>
            <a:ext cx="2067683" cy="778288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</a:rPr>
              <a:t>Szabó István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283" y="3605684"/>
            <a:ext cx="2103544" cy="3115917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B51C6DF0-F172-4C3D-9A4B-D614046C4F6C}"/>
              </a:ext>
            </a:extLst>
          </p:cNvPr>
          <p:cNvSpPr txBox="1">
            <a:spLocks/>
          </p:cNvSpPr>
          <p:nvPr/>
        </p:nvSpPr>
        <p:spPr>
          <a:xfrm>
            <a:off x="5278979" y="6014113"/>
            <a:ext cx="2069848" cy="69372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</a:rPr>
              <a:t>Németh Gergő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223" y="3586357"/>
            <a:ext cx="2116591" cy="3135244"/>
          </a:xfrm>
          <a:prstGeom prst="rect">
            <a:avLst/>
          </a:prstGeom>
        </p:spPr>
      </p:pic>
      <p:sp>
        <p:nvSpPr>
          <p:cNvPr id="17" name="Cím 1">
            <a:extLst>
              <a:ext uri="{FF2B5EF4-FFF2-40B4-BE49-F238E27FC236}">
                <a16:creationId xmlns:a16="http://schemas.microsoft.com/office/drawing/2014/main" id="{1EB24C5B-2EC9-4DD9-92CF-550DFB98279D}"/>
              </a:ext>
            </a:extLst>
          </p:cNvPr>
          <p:cNvSpPr txBox="1">
            <a:spLocks/>
          </p:cNvSpPr>
          <p:nvPr/>
        </p:nvSpPr>
        <p:spPr>
          <a:xfrm>
            <a:off x="8517309" y="5920667"/>
            <a:ext cx="2074633" cy="77530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</a:rPr>
              <a:t>Vancsik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</a:rPr>
              <a:t> Bálint</a:t>
            </a:r>
          </a:p>
        </p:txBody>
      </p:sp>
    </p:spTree>
    <p:extLst>
      <p:ext uri="{BB962C8B-B14F-4D97-AF65-F5344CB8AC3E}">
        <p14:creationId xmlns:p14="http://schemas.microsoft.com/office/powerpoint/2010/main" val="3297030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30424" y="330303"/>
            <a:ext cx="10783888" cy="993775"/>
          </a:xfrm>
          <a:noFill/>
        </p:spPr>
        <p:txBody>
          <a:bodyPr rtlCol="0">
            <a:noAutofit/>
          </a:bodyPr>
          <a:lstStyle/>
          <a:p>
            <a:pPr algn="ctr"/>
            <a:r>
              <a:rPr lang="hu-HU" dirty="0"/>
              <a:t>Sportolók elismerése</a:t>
            </a:r>
            <a:br>
              <a:rPr lang="hu-HU" dirty="0"/>
            </a:br>
            <a:r>
              <a:rPr lang="hu-HU" dirty="0"/>
              <a:t>kosárlabda</a:t>
            </a:r>
            <a:endParaRPr lang="hu" dirty="0">
              <a:solidFill>
                <a:schemeClr val="tx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6959" y="1552568"/>
            <a:ext cx="3177663" cy="4706979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2496959" y="5011502"/>
            <a:ext cx="3177664" cy="122529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Morvai Lujza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8279" y="1552568"/>
            <a:ext cx="3162305" cy="4684230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7298279" y="5011502"/>
            <a:ext cx="3162307" cy="122529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Rideg Iringó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4246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0812" y="1603474"/>
            <a:ext cx="3124288" cy="462791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6733" y="1602438"/>
            <a:ext cx="3124983" cy="462894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880" y="1601865"/>
            <a:ext cx="3125757" cy="4630092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30424" y="330303"/>
            <a:ext cx="10783888" cy="993775"/>
          </a:xfrm>
          <a:noFill/>
        </p:spPr>
        <p:txBody>
          <a:bodyPr rtlCol="0">
            <a:noAutofit/>
          </a:bodyPr>
          <a:lstStyle/>
          <a:p>
            <a:pPr algn="ctr"/>
            <a:r>
              <a:rPr lang="hu-HU" dirty="0"/>
              <a:t>Sportolók elismerése</a:t>
            </a:r>
            <a:br>
              <a:rPr lang="hu-HU" dirty="0"/>
            </a:br>
            <a:r>
              <a:rPr lang="hu-HU" dirty="0" err="1"/>
              <a:t>floorball</a:t>
            </a:r>
            <a:endParaRPr lang="hu" dirty="0">
              <a:solidFill>
                <a:schemeClr val="tx1"/>
              </a:solidFill>
            </a:endParaRP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4156733" y="5006088"/>
            <a:ext cx="3124984" cy="122529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Torma Dávid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451880" y="5006661"/>
            <a:ext cx="3124985" cy="122529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Dora</a:t>
            </a:r>
            <a:r>
              <a:rPr lang="hu-HU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 Péter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7860039" y="5006088"/>
            <a:ext cx="3124289" cy="122529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Tumbász</a:t>
            </a:r>
            <a:r>
              <a:rPr lang="hu-HU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 Marcell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00514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Kép 23">
            <a:extLst>
              <a:ext uri="{FF2B5EF4-FFF2-40B4-BE49-F238E27FC236}">
                <a16:creationId xmlns:a16="http://schemas.microsoft.com/office/drawing/2014/main" id="{A31B8747-9016-40B5-80B9-90BD84884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7733" y="2120930"/>
            <a:ext cx="2064717" cy="3058405"/>
          </a:xfrm>
          <a:prstGeom prst="rect">
            <a:avLst/>
          </a:prstGeom>
        </p:spPr>
      </p:pic>
      <p:sp>
        <p:nvSpPr>
          <p:cNvPr id="17" name="Cím 1">
            <a:extLst>
              <a:ext uri="{FF2B5EF4-FFF2-40B4-BE49-F238E27FC236}">
                <a16:creationId xmlns:a16="http://schemas.microsoft.com/office/drawing/2014/main" id="{1EB24C5B-2EC9-4DD9-92CF-550DFB98279D}"/>
              </a:ext>
            </a:extLst>
          </p:cNvPr>
          <p:cNvSpPr txBox="1">
            <a:spLocks/>
          </p:cNvSpPr>
          <p:nvPr/>
        </p:nvSpPr>
        <p:spPr>
          <a:xfrm>
            <a:off x="9681586" y="4396068"/>
            <a:ext cx="2060865" cy="764788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</a:rPr>
              <a:t>Vincze Kristóf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7D25118-140F-4855-A130-8F7B75C04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555" y="2122309"/>
            <a:ext cx="2069846" cy="3066003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425636" y="4405092"/>
            <a:ext cx="2067683" cy="75576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</a:rPr>
              <a:t>Biró</a:t>
            </a:r>
            <a:r>
              <a:rPr kumimoji="0" lang="hu-H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</a:rPr>
              <a:t> Csongor</a:t>
            </a:r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03FBDC25-5ED1-459E-8E74-FCB9C3D4D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9218" y="2122201"/>
            <a:ext cx="2057809" cy="3048172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5043199" y="4396068"/>
            <a:ext cx="2067683" cy="764788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Pap Ábel</a:t>
            </a:r>
            <a:endParaRPr kumimoji="0" lang="hu-HU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41F686D6-D8BD-441A-AD65-D94F01E36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7457" y="2122309"/>
            <a:ext cx="2069846" cy="306600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30598" y="458185"/>
            <a:ext cx="10783888" cy="993775"/>
          </a:xfrm>
          <a:noFill/>
        </p:spPr>
        <p:txBody>
          <a:bodyPr rtlCol="0">
            <a:noAutofit/>
          </a:bodyPr>
          <a:lstStyle/>
          <a:p>
            <a:pPr algn="ctr"/>
            <a:r>
              <a:rPr lang="hu-HU" dirty="0"/>
              <a:t>Sportolók elismerése</a:t>
            </a:r>
            <a:br>
              <a:rPr lang="hu-HU" dirty="0"/>
            </a:br>
            <a:r>
              <a:rPr lang="hu-HU" dirty="0"/>
              <a:t>atlétika</a:t>
            </a:r>
            <a:endParaRPr lang="hu" dirty="0">
              <a:solidFill>
                <a:schemeClr val="tx1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F02756D2-8F8E-4ED0-B9D8-E865409E4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3877" y="2122309"/>
            <a:ext cx="2069846" cy="3066003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2729329" y="4405092"/>
            <a:ext cx="2067683" cy="75576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b" anchorCtr="1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Osváth Bence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B51C6DF0-F172-4C3D-9A4B-D614046C4F6C}"/>
              </a:ext>
            </a:extLst>
          </p:cNvPr>
          <p:cNvSpPr txBox="1">
            <a:spLocks/>
          </p:cNvSpPr>
          <p:nvPr/>
        </p:nvSpPr>
        <p:spPr>
          <a:xfrm>
            <a:off x="7372264" y="4396068"/>
            <a:ext cx="2042311" cy="764788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</a:rPr>
              <a:t>Patocskai</a:t>
            </a:r>
            <a:r>
              <a:rPr kumimoji="0" lang="hu-H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</a:rPr>
              <a:t> Emese</a:t>
            </a:r>
          </a:p>
        </p:txBody>
      </p:sp>
    </p:spTree>
    <p:extLst>
      <p:ext uri="{BB962C8B-B14F-4D97-AF65-F5344CB8AC3E}">
        <p14:creationId xmlns:p14="http://schemas.microsoft.com/office/powerpoint/2010/main" val="1431416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30424" y="330303"/>
            <a:ext cx="10783888" cy="993775"/>
          </a:xfrm>
          <a:noFill/>
        </p:spPr>
        <p:txBody>
          <a:bodyPr rtlCol="0">
            <a:noAutofit/>
          </a:bodyPr>
          <a:lstStyle/>
          <a:p>
            <a:pPr algn="ctr"/>
            <a:r>
              <a:rPr lang="hu-HU" dirty="0"/>
              <a:t>Sportolók elismerése</a:t>
            </a:r>
            <a:br>
              <a:rPr lang="hu-HU" dirty="0"/>
            </a:br>
            <a:r>
              <a:rPr lang="hu-HU" dirty="0"/>
              <a:t>úszás</a:t>
            </a:r>
            <a:endParaRPr lang="hu" dirty="0">
              <a:solidFill>
                <a:schemeClr val="tx1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936" y="1568553"/>
            <a:ext cx="3166872" cy="4690993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451880" y="5034832"/>
            <a:ext cx="3124985" cy="122529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Antal Mirjam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6903" y="1552568"/>
            <a:ext cx="3177663" cy="4706979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4176903" y="5034251"/>
            <a:ext cx="3177664" cy="122529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Lengyel Domonkos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795" y="1552568"/>
            <a:ext cx="3162305" cy="4684230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7822795" y="5011502"/>
            <a:ext cx="3162307" cy="122529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Paplógó Máté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23310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30424" y="330303"/>
            <a:ext cx="10783888" cy="993775"/>
          </a:xfrm>
          <a:noFill/>
        </p:spPr>
        <p:txBody>
          <a:bodyPr rtlCol="0">
            <a:noAutofit/>
          </a:bodyPr>
          <a:lstStyle/>
          <a:p>
            <a:pPr algn="ctr"/>
            <a:r>
              <a:rPr lang="hu-HU" dirty="0"/>
              <a:t>Sportolók elismerése</a:t>
            </a:r>
            <a:br>
              <a:rPr lang="hu-HU" dirty="0"/>
            </a:br>
            <a:r>
              <a:rPr lang="hu-HU" dirty="0"/>
              <a:t>további sportágak képviselői</a:t>
            </a:r>
            <a:endParaRPr lang="hu" dirty="0">
              <a:solidFill>
                <a:schemeClr val="tx1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936" y="1568553"/>
            <a:ext cx="3166872" cy="4690993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451880" y="5034832"/>
            <a:ext cx="3124985" cy="122529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Antal Zoltán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6903" y="1552568"/>
            <a:ext cx="3177663" cy="4706979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4176903" y="5034251"/>
            <a:ext cx="3177664" cy="122529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Figura Dorka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795" y="1552568"/>
            <a:ext cx="3162305" cy="4684230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7822795" y="5011502"/>
            <a:ext cx="3162307" cy="122529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Renner Bálint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79001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-1" y="0"/>
            <a:ext cx="10773295" cy="1795549"/>
          </a:xfrm>
          <a:noFill/>
        </p:spPr>
        <p:txBody>
          <a:bodyPr rtlCol="0">
            <a:normAutofit/>
          </a:bodyPr>
          <a:lstStyle/>
          <a:p>
            <a:pPr algn="ctr"/>
            <a:r>
              <a:rPr lang="hu-HU" sz="3800" dirty="0"/>
              <a:t>Pro </a:t>
            </a:r>
            <a:r>
              <a:rPr lang="hu-HU" sz="3800" dirty="0" err="1"/>
              <a:t>excellentia</a:t>
            </a:r>
            <a:r>
              <a:rPr lang="hu-HU" sz="3800" dirty="0"/>
              <a:t> </a:t>
            </a:r>
            <a:r>
              <a:rPr lang="hu-HU" sz="3800" dirty="0" err="1"/>
              <a:t>díjazottAK</a:t>
            </a:r>
            <a:r>
              <a:rPr lang="hu-HU" sz="3800" dirty="0"/>
              <a:t> 2025-bEn</a:t>
            </a:r>
            <a:br>
              <a:rPr lang="hu-HU" sz="3800" dirty="0"/>
            </a:br>
            <a:r>
              <a:rPr lang="hu-HU" sz="3800" dirty="0"/>
              <a:t>a 12. A OSZTÁLYBÓL</a:t>
            </a:r>
            <a:endParaRPr lang="hu" sz="3800" dirty="0">
              <a:solidFill>
                <a:schemeClr val="tx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294" y="1615988"/>
            <a:ext cx="3064233" cy="4538958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1070294" y="5209592"/>
            <a:ext cx="3064234" cy="94535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200" dirty="0"/>
              <a:t>Garas Diána</a:t>
            </a:r>
            <a:endParaRPr lang="hu" sz="3200" dirty="0">
              <a:solidFill>
                <a:schemeClr val="tx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4347" y="1601443"/>
            <a:ext cx="3074052" cy="4553503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8444528" y="5209592"/>
            <a:ext cx="3074053" cy="945353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b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200" dirty="0" err="1"/>
              <a:t>Viszmeg</a:t>
            </a:r>
            <a:r>
              <a:rPr lang="hu-HU" sz="3200" dirty="0"/>
              <a:t> Ninetta Judit</a:t>
            </a:r>
            <a:endParaRPr lang="hu" sz="320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7981283-599A-43C5-A990-0F784CA55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2502" y="1601443"/>
            <a:ext cx="3064233" cy="4538958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E47F4EB7-1CE9-49C8-B897-30189FB71809}"/>
              </a:ext>
            </a:extLst>
          </p:cNvPr>
          <p:cNvSpPr txBox="1">
            <a:spLocks/>
          </p:cNvSpPr>
          <p:nvPr/>
        </p:nvSpPr>
        <p:spPr>
          <a:xfrm>
            <a:off x="4752502" y="5209592"/>
            <a:ext cx="3064234" cy="94535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200" dirty="0"/>
              <a:t>Németh Gergő</a:t>
            </a:r>
            <a:endParaRPr lang="h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632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30424" y="330303"/>
            <a:ext cx="10783888" cy="993775"/>
          </a:xfrm>
          <a:noFill/>
        </p:spPr>
        <p:txBody>
          <a:bodyPr rtlCol="0">
            <a:noAutofit/>
          </a:bodyPr>
          <a:lstStyle/>
          <a:p>
            <a:pPr algn="ctr"/>
            <a:r>
              <a:rPr lang="hu-HU" dirty="0"/>
              <a:t>Sportolók elismerése</a:t>
            </a:r>
            <a:br>
              <a:rPr lang="hu-HU" dirty="0"/>
            </a:br>
            <a:r>
              <a:rPr lang="hu-HU" dirty="0"/>
              <a:t>további sportágak képviselői</a:t>
            </a:r>
            <a:endParaRPr lang="hu" dirty="0">
              <a:solidFill>
                <a:schemeClr val="tx1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936" y="1568553"/>
            <a:ext cx="3166872" cy="4690993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451880" y="5034832"/>
            <a:ext cx="3124985" cy="122529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Szécsényi Zalán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6903" y="1552568"/>
            <a:ext cx="3177663" cy="4706979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4176903" y="5034251"/>
            <a:ext cx="3177664" cy="122529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Taskovics</a:t>
            </a:r>
            <a:r>
              <a:rPr lang="hu-HU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 Viktor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795" y="1552568"/>
            <a:ext cx="3162305" cy="4684230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5A89D124-8637-4967-9E04-B25507A921FF}"/>
              </a:ext>
            </a:extLst>
          </p:cNvPr>
          <p:cNvSpPr txBox="1">
            <a:spLocks/>
          </p:cNvSpPr>
          <p:nvPr/>
        </p:nvSpPr>
        <p:spPr>
          <a:xfrm>
            <a:off x="7822795" y="5011502"/>
            <a:ext cx="3162307" cy="122529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Viszmeg</a:t>
            </a:r>
            <a:r>
              <a:rPr lang="hu-HU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 Ninetta Judit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05677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A64403-D389-4851-BD5D-696898F5D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A762ED3-AD2B-4CF3-8BBB-30F1CC060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9492354-36ED-43DA-AC30-009011E5A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9217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078" y="1111135"/>
            <a:ext cx="8001000" cy="4953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u-HU" sz="4400" b="1" dirty="0"/>
              <a:t>Pro </a:t>
            </a:r>
            <a:r>
              <a:rPr lang="hu-HU" sz="4400" b="1" dirty="0" err="1"/>
              <a:t>liberis</a:t>
            </a:r>
            <a:r>
              <a:rPr lang="hu-HU" sz="4400" b="1" dirty="0"/>
              <a:t> </a:t>
            </a:r>
            <a:r>
              <a:rPr lang="hu-HU" sz="4400" b="1" dirty="0" err="1"/>
              <a:t>scholae</a:t>
            </a:r>
            <a:r>
              <a:rPr lang="hu-HU" sz="4400" b="1" dirty="0"/>
              <a:t>-díj </a:t>
            </a:r>
            <a:br>
              <a:rPr lang="hu-HU" b="1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en-US" sz="2600" spc="-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4371406"/>
      </p:ext>
    </p:extLst>
  </p:cSld>
  <p:clrMapOvr>
    <a:masterClrMapping/>
  </p:clrMapOvr>
  <p:transition spd="slow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911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-1" y="0"/>
            <a:ext cx="10773295" cy="1795549"/>
          </a:xfrm>
          <a:noFill/>
        </p:spPr>
        <p:txBody>
          <a:bodyPr rtlCol="0">
            <a:normAutofit/>
          </a:bodyPr>
          <a:lstStyle/>
          <a:p>
            <a:pPr algn="ctr"/>
            <a:r>
              <a:rPr lang="hu-HU" sz="3800" dirty="0"/>
              <a:t>Pro </a:t>
            </a:r>
            <a:r>
              <a:rPr lang="hu-HU" sz="3800" dirty="0" err="1"/>
              <a:t>excellentia</a:t>
            </a:r>
            <a:r>
              <a:rPr lang="hu-HU" sz="3800" dirty="0"/>
              <a:t> díjazott 2025-bEN</a:t>
            </a:r>
            <a:br>
              <a:rPr lang="hu-HU" sz="3800" dirty="0"/>
            </a:br>
            <a:r>
              <a:rPr lang="hu-HU" sz="3800" dirty="0"/>
              <a:t>a 12. B OSZTÁLYBÓL</a:t>
            </a:r>
            <a:endParaRPr lang="hu" sz="3800" dirty="0">
              <a:solidFill>
                <a:schemeClr val="tx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7507" y="1663523"/>
            <a:ext cx="3104492" cy="4598591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4427507" y="5287853"/>
            <a:ext cx="3104492" cy="97426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200" dirty="0"/>
              <a:t>Jónás Anna Emese</a:t>
            </a:r>
            <a:endParaRPr lang="h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96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-1" y="0"/>
            <a:ext cx="10773295" cy="1795549"/>
          </a:xfrm>
          <a:noFill/>
        </p:spPr>
        <p:txBody>
          <a:bodyPr rtlCol="0">
            <a:normAutofit/>
          </a:bodyPr>
          <a:lstStyle/>
          <a:p>
            <a:pPr algn="ctr"/>
            <a:r>
              <a:rPr lang="hu-HU" sz="3800" dirty="0"/>
              <a:t>Pro </a:t>
            </a:r>
            <a:r>
              <a:rPr lang="hu-HU" sz="3800" dirty="0" err="1"/>
              <a:t>excellentia</a:t>
            </a:r>
            <a:r>
              <a:rPr lang="hu-HU" sz="3800" dirty="0"/>
              <a:t> </a:t>
            </a:r>
            <a:r>
              <a:rPr lang="hu-HU" sz="3800" dirty="0" err="1"/>
              <a:t>díjazottAK</a:t>
            </a:r>
            <a:r>
              <a:rPr lang="hu-HU" sz="3800" dirty="0"/>
              <a:t> 2025-bEn</a:t>
            </a:r>
            <a:br>
              <a:rPr lang="hu-HU" sz="3800" dirty="0"/>
            </a:br>
            <a:r>
              <a:rPr lang="hu-HU" sz="3800" dirty="0"/>
              <a:t>a 12. C OSZTÁLYBÓL</a:t>
            </a:r>
            <a:endParaRPr lang="hu" sz="3800" dirty="0">
              <a:solidFill>
                <a:schemeClr val="tx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2606" y="1630533"/>
            <a:ext cx="3064233" cy="4538958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2132606" y="5238682"/>
            <a:ext cx="3064234" cy="94535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200" dirty="0"/>
              <a:t>Bíró Dániel</a:t>
            </a:r>
            <a:endParaRPr lang="hu" sz="3200" dirty="0">
              <a:solidFill>
                <a:schemeClr val="tx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450" y="1630533"/>
            <a:ext cx="3074052" cy="4553503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6136450" y="5238682"/>
            <a:ext cx="3074053" cy="945353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200" dirty="0" err="1"/>
              <a:t>Loridon</a:t>
            </a:r>
            <a:r>
              <a:rPr lang="hu-HU" sz="3200" dirty="0"/>
              <a:t> Ákos</a:t>
            </a:r>
            <a:endParaRPr lang="hu" sz="3200" dirty="0"/>
          </a:p>
        </p:txBody>
      </p:sp>
    </p:spTree>
    <p:extLst>
      <p:ext uri="{BB962C8B-B14F-4D97-AF65-F5344CB8AC3E}">
        <p14:creationId xmlns:p14="http://schemas.microsoft.com/office/powerpoint/2010/main" val="1486686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-1" y="0"/>
            <a:ext cx="10773295" cy="1795549"/>
          </a:xfrm>
          <a:noFill/>
        </p:spPr>
        <p:txBody>
          <a:bodyPr rtlCol="0">
            <a:normAutofit/>
          </a:bodyPr>
          <a:lstStyle/>
          <a:p>
            <a:pPr algn="ctr"/>
            <a:r>
              <a:rPr lang="hu-HU" sz="3800" dirty="0"/>
              <a:t>Pro </a:t>
            </a:r>
            <a:r>
              <a:rPr lang="hu-HU" sz="3800" dirty="0" err="1"/>
              <a:t>excellentia</a:t>
            </a:r>
            <a:r>
              <a:rPr lang="hu-HU" sz="3800" dirty="0"/>
              <a:t> </a:t>
            </a:r>
            <a:r>
              <a:rPr lang="hu-HU" sz="3800" dirty="0" err="1"/>
              <a:t>díjazottAK</a:t>
            </a:r>
            <a:r>
              <a:rPr lang="hu-HU" sz="3800" dirty="0"/>
              <a:t> 2025-bEn</a:t>
            </a:r>
            <a:br>
              <a:rPr lang="hu-HU" sz="3800" dirty="0"/>
            </a:br>
            <a:r>
              <a:rPr lang="hu-HU" sz="3800" dirty="0"/>
              <a:t>a 12. D OSZTÁLYBÓL</a:t>
            </a:r>
            <a:endParaRPr lang="hu" sz="3800" dirty="0">
              <a:solidFill>
                <a:schemeClr val="tx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4538" y="1618073"/>
            <a:ext cx="3074056" cy="4553509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2084537" y="5196654"/>
            <a:ext cx="3074058" cy="96030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200" dirty="0" err="1"/>
              <a:t>Bánóczki</a:t>
            </a:r>
            <a:r>
              <a:rPr lang="hu-HU" sz="3200" dirty="0"/>
              <a:t> Bianka</a:t>
            </a:r>
            <a:endParaRPr lang="hu" sz="32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2855" y="1618074"/>
            <a:ext cx="3064184" cy="4538886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6212854" y="5196654"/>
            <a:ext cx="3064185" cy="945353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b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200" dirty="0"/>
              <a:t>Édes Hanna Zsófia</a:t>
            </a:r>
            <a:endParaRPr lang="hu" sz="3200" dirty="0"/>
          </a:p>
        </p:txBody>
      </p:sp>
    </p:spTree>
    <p:extLst>
      <p:ext uri="{BB962C8B-B14F-4D97-AF65-F5344CB8AC3E}">
        <p14:creationId xmlns:p14="http://schemas.microsoft.com/office/powerpoint/2010/main" val="1964123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-1" y="0"/>
            <a:ext cx="10773295" cy="1795549"/>
          </a:xfrm>
          <a:noFill/>
        </p:spPr>
        <p:txBody>
          <a:bodyPr rtlCol="0">
            <a:normAutofit/>
          </a:bodyPr>
          <a:lstStyle/>
          <a:p>
            <a:pPr algn="ctr"/>
            <a:r>
              <a:rPr lang="hu-HU" sz="3800" dirty="0"/>
              <a:t>Pro </a:t>
            </a:r>
            <a:r>
              <a:rPr lang="hu-HU" sz="3800" dirty="0" err="1"/>
              <a:t>excellentia</a:t>
            </a:r>
            <a:r>
              <a:rPr lang="hu-HU" sz="3800" dirty="0"/>
              <a:t> </a:t>
            </a:r>
            <a:r>
              <a:rPr lang="hu-HU" sz="3800" dirty="0" err="1"/>
              <a:t>díjazottAK</a:t>
            </a:r>
            <a:r>
              <a:rPr lang="hu-HU" sz="3800" dirty="0"/>
              <a:t> 2025-bEn</a:t>
            </a:r>
            <a:br>
              <a:rPr lang="hu-HU" sz="3800" dirty="0"/>
            </a:br>
            <a:r>
              <a:rPr lang="hu-HU" sz="3800" dirty="0"/>
              <a:t>a 12. D OSZTÁLYBÓL</a:t>
            </a:r>
            <a:endParaRPr lang="hu" sz="3800" dirty="0">
              <a:solidFill>
                <a:schemeClr val="tx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2914" y="1586462"/>
            <a:ext cx="3075431" cy="4555546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2132914" y="5196654"/>
            <a:ext cx="3075432" cy="94535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200" dirty="0"/>
              <a:t>Lengyel Domonkos</a:t>
            </a:r>
            <a:endParaRPr lang="hu" sz="32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4671" y="1583040"/>
            <a:ext cx="3077742" cy="4558967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CD38ECFE-B674-4523-A73C-55E8032449AA}"/>
              </a:ext>
            </a:extLst>
          </p:cNvPr>
          <p:cNvSpPr txBox="1">
            <a:spLocks/>
          </p:cNvSpPr>
          <p:nvPr/>
        </p:nvSpPr>
        <p:spPr>
          <a:xfrm>
            <a:off x="6184671" y="5196654"/>
            <a:ext cx="3077742" cy="94535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hu-HU" sz="3400" dirty="0"/>
              <a:t>Varga Lilla Virág</a:t>
            </a:r>
            <a:endParaRPr lang="hu" sz="3400" dirty="0"/>
          </a:p>
        </p:txBody>
      </p:sp>
    </p:spTree>
    <p:extLst>
      <p:ext uri="{BB962C8B-B14F-4D97-AF65-F5344CB8AC3E}">
        <p14:creationId xmlns:p14="http://schemas.microsoft.com/office/powerpoint/2010/main" val="3067326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756496"/>
      </p:ext>
    </p:extLst>
  </p:cSld>
  <p:clrMapOvr>
    <a:masterClrMapping/>
  </p:clrMapOvr>
</p:sld>
</file>

<file path=ppt/theme/theme1.xml><?xml version="1.0" encoding="utf-8"?>
<a:theme xmlns:a="http://schemas.openxmlformats.org/drawingml/2006/main" name="Szelet">
  <a:themeElements>
    <a:clrScheme name="Szele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zele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ele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362</Words>
  <Application>Microsoft Office PowerPoint</Application>
  <PresentationFormat>Szélesvásznú</PresentationFormat>
  <Paragraphs>106</Paragraphs>
  <Slides>43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43</vt:i4>
      </vt:variant>
    </vt:vector>
  </HeadingPairs>
  <TitlesOfParts>
    <vt:vector size="47" baseType="lpstr">
      <vt:lpstr>Calibri</vt:lpstr>
      <vt:lpstr>Century Gothic</vt:lpstr>
      <vt:lpstr>Wingdings 3</vt:lpstr>
      <vt:lpstr>Szelet</vt:lpstr>
      <vt:lpstr>PowerPoint-bemutató</vt:lpstr>
      <vt:lpstr>Díjazottak 2025</vt:lpstr>
      <vt:lpstr>Pro excellentia-díj</vt:lpstr>
      <vt:lpstr>Pro excellentia díjazottAK 2025-bEn a 12. A OSZTÁLYBÓL</vt:lpstr>
      <vt:lpstr>Pro excellentia díjazott 2025-bEN a 12. B OSZTÁLYBÓL</vt:lpstr>
      <vt:lpstr>Pro excellentia díjazottAK 2025-bEn a 12. C OSZTÁLYBÓL</vt:lpstr>
      <vt:lpstr>Pro excellentia díjazottAK 2025-bEn a 12. D OSZTÁLYBÓL</vt:lpstr>
      <vt:lpstr>Pro excellentia díjazottAK 2025-bEn a 12. D OSZTÁLYBÓL</vt:lpstr>
      <vt:lpstr>PowerPoint-bemutató</vt:lpstr>
      <vt:lpstr>Pro nobis-díj</vt:lpstr>
      <vt:lpstr>Pro nobis díjazottAK 2025-bEn</vt:lpstr>
      <vt:lpstr>Pro nobis díjazottAK 2025-bEn</vt:lpstr>
      <vt:lpstr>PowerPoint-bemutató</vt:lpstr>
      <vt:lpstr>Pro laudem augendo-díj </vt:lpstr>
      <vt:lpstr>Pro Laudem augendo díjazottAK 2025-bEn a 12. A osztályból</vt:lpstr>
      <vt:lpstr>Pro Laudem augendo díjazottAK 2025-bEn a 12. B osztályból</vt:lpstr>
      <vt:lpstr>Pro Laudem augendo díjazottAK 2025-bEn a 12. C osztályból</vt:lpstr>
      <vt:lpstr>Pro Laudem augendo díjazottAK 2025-bEn a 12. D osztályból</vt:lpstr>
      <vt:lpstr>Pro Laudem augendo díjazottAK 2025-bEn a 12. D osztályból</vt:lpstr>
      <vt:lpstr>PowerPoint-bemutató</vt:lpstr>
      <vt:lpstr>Szathmáry julianna-díj</vt:lpstr>
      <vt:lpstr>PowerPoint-bemutató</vt:lpstr>
      <vt:lpstr>PowerPoint-bemutató</vt:lpstr>
      <vt:lpstr>Iskolai Közösségi szolgálatért járó elismerés</vt:lpstr>
      <vt:lpstr>PowerPoint-bemutató</vt:lpstr>
      <vt:lpstr>PowerPoint-bemutató</vt:lpstr>
      <vt:lpstr>PowerPoint-bemutató</vt:lpstr>
      <vt:lpstr>Viva la musica díjazottak</vt:lpstr>
      <vt:lpstr>PowerPoint-bemutató</vt:lpstr>
      <vt:lpstr>Sportolók elismerése     </vt:lpstr>
      <vt:lpstr>Sportolók elismerése kézilabda</vt:lpstr>
      <vt:lpstr>Sportolók elismerése röplabda</vt:lpstr>
      <vt:lpstr>Sportolók elismerése labdarúgás</vt:lpstr>
      <vt:lpstr>Sportolók elismerése labdarúgás</vt:lpstr>
      <vt:lpstr>Sportolók elismerése kosárlabda</vt:lpstr>
      <vt:lpstr>Sportolók elismerése floorball</vt:lpstr>
      <vt:lpstr>Sportolók elismerése atlétika</vt:lpstr>
      <vt:lpstr>Sportolók elismerése úszás</vt:lpstr>
      <vt:lpstr>Sportolók elismerése további sportágak képviselői</vt:lpstr>
      <vt:lpstr>Sportolók elismerése további sportágak képviselői</vt:lpstr>
      <vt:lpstr>PowerPoint-bemutató</vt:lpstr>
      <vt:lpstr>Pro liberis scholae-díj      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Nagyné Kis Bernadett</dc:creator>
  <cp:lastModifiedBy>Nagyné Kis Bernadett</cp:lastModifiedBy>
  <cp:revision>7</cp:revision>
  <dcterms:created xsi:type="dcterms:W3CDTF">2020-04-29T14:42:55Z</dcterms:created>
  <dcterms:modified xsi:type="dcterms:W3CDTF">2025-04-30T09:23:38Z</dcterms:modified>
</cp:coreProperties>
</file>