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97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009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6830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07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748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09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245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96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54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36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99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083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386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5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57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9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8333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2784509"/>
            <a:ext cx="9035178" cy="1373070"/>
          </a:xfrm>
        </p:spPr>
        <p:txBody>
          <a:bodyPr/>
          <a:lstStyle/>
          <a:p>
            <a:r>
              <a:rPr lang="hu-HU" dirty="0" smtClean="0"/>
              <a:t>Konfliktuskezelés, </a:t>
            </a:r>
            <a:br>
              <a:rPr lang="hu-HU" dirty="0" smtClean="0"/>
            </a:br>
            <a:r>
              <a:rPr lang="hu-HU" dirty="0" smtClean="0"/>
              <a:t>érzelmi intelligencia -játék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91044" y="4533739"/>
            <a:ext cx="8144134" cy="1117687"/>
          </a:xfrm>
        </p:spPr>
        <p:txBody>
          <a:bodyPr>
            <a:normAutofit/>
          </a:bodyPr>
          <a:lstStyle/>
          <a:p>
            <a:r>
              <a:rPr lang="hu-HU" sz="2800" dirty="0" smtClean="0"/>
              <a:t>Csányi János Dániel</a:t>
            </a:r>
          </a:p>
          <a:p>
            <a:r>
              <a:rPr lang="hu-HU" sz="2800" dirty="0" smtClean="0"/>
              <a:t>Erasmus+ - Barcelona  -2018</a:t>
            </a:r>
            <a:endParaRPr lang="hu-HU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801" y="0"/>
            <a:ext cx="5369877" cy="25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449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5900" y="766949"/>
            <a:ext cx="9613861" cy="108093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Önismereti</a:t>
            </a:r>
            <a:r>
              <a:rPr lang="hu-HU" dirty="0"/>
              <a:t>, hangulatoldó, jégtörő játék </a:t>
            </a:r>
            <a:r>
              <a:rPr lang="hu-HU" dirty="0" smtClean="0"/>
              <a:t>drámaórán</a:t>
            </a:r>
            <a:r>
              <a:rPr lang="hu-HU" dirty="0"/>
              <a:t>, osztályfőnöki </a:t>
            </a:r>
            <a:r>
              <a:rPr lang="hu-HU" dirty="0" smtClean="0"/>
              <a:t>órán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019373"/>
            <a:ext cx="8577979" cy="4838627"/>
          </a:xfrm>
        </p:spPr>
        <p:txBody>
          <a:bodyPr>
            <a:normAutofit/>
          </a:bodyPr>
          <a:lstStyle/>
          <a:p>
            <a:r>
              <a:rPr lang="hu-HU" dirty="0"/>
              <a:t>A csoportot 4 fős kisebb csoportokra </a:t>
            </a:r>
            <a:r>
              <a:rPr lang="hu-HU" dirty="0" smtClean="0"/>
              <a:t>osztjuk, </a:t>
            </a:r>
            <a:r>
              <a:rPr lang="hu-HU" dirty="0"/>
              <a:t>majd a csoporton belül mindenki </a:t>
            </a:r>
            <a:r>
              <a:rPr lang="hu-HU" dirty="0" smtClean="0"/>
              <a:t>gondol </a:t>
            </a:r>
            <a:r>
              <a:rPr lang="hu-HU" dirty="0"/>
              <a:t>egyre a saját gyengeségei </a:t>
            </a:r>
            <a:r>
              <a:rPr lang="hu-HU" dirty="0" smtClean="0"/>
              <a:t>közül.</a:t>
            </a:r>
          </a:p>
          <a:p>
            <a:r>
              <a:rPr lang="hu-HU" dirty="0" smtClean="0"/>
              <a:t>A kitalált gyengeséget eljátssza </a:t>
            </a:r>
            <a:r>
              <a:rPr lang="hu-HU" dirty="0"/>
              <a:t>hang nélkül </a:t>
            </a:r>
            <a:r>
              <a:rPr lang="hu-HU" dirty="0" smtClean="0"/>
              <a:t>az egyén a </a:t>
            </a:r>
            <a:r>
              <a:rPr lang="hu-HU" dirty="0"/>
              <a:t>csoport többi tagjának, akiknek ezt ki </a:t>
            </a:r>
            <a:r>
              <a:rPr lang="hu-HU" dirty="0" smtClean="0"/>
              <a:t>kell találni </a:t>
            </a:r>
            <a:r>
              <a:rPr lang="hu-HU" dirty="0"/>
              <a:t>(ha nem </a:t>
            </a:r>
            <a:r>
              <a:rPr lang="hu-HU" dirty="0" smtClean="0"/>
              <a:t>találják </a:t>
            </a:r>
            <a:r>
              <a:rPr lang="hu-HU" dirty="0"/>
              <a:t>ki, </a:t>
            </a:r>
            <a:r>
              <a:rPr lang="hu-HU" dirty="0" smtClean="0"/>
              <a:t>elárulja </a:t>
            </a:r>
            <a:r>
              <a:rPr lang="hu-HU" dirty="0"/>
              <a:t>nekik). </a:t>
            </a:r>
            <a:endParaRPr lang="hu-HU" dirty="0" smtClean="0"/>
          </a:p>
          <a:p>
            <a:r>
              <a:rPr lang="hu-HU" dirty="0" smtClean="0"/>
              <a:t>Ezután </a:t>
            </a:r>
            <a:r>
              <a:rPr lang="hu-HU" dirty="0"/>
              <a:t>a csoport többi 3 tagja </a:t>
            </a:r>
            <a:r>
              <a:rPr lang="hu-HU" dirty="0" smtClean="0"/>
              <a:t>kitalál </a:t>
            </a:r>
            <a:r>
              <a:rPr lang="hu-HU" dirty="0"/>
              <a:t>egyfajta megoldást, vagy olyan ötletet, amivel segítheti, javíthatja az adott egyén a gyengeséget, </a:t>
            </a:r>
            <a:r>
              <a:rPr lang="hu-HU" dirty="0" smtClean="0"/>
              <a:t>amit ők is szintén eljátszva mutatnak be.</a:t>
            </a:r>
          </a:p>
          <a:p>
            <a:r>
              <a:rPr lang="hu-HU" dirty="0" smtClean="0"/>
              <a:t>Ezután </a:t>
            </a:r>
            <a:r>
              <a:rPr lang="hu-HU" dirty="0"/>
              <a:t>pedig </a:t>
            </a:r>
            <a:r>
              <a:rPr lang="hu-HU" dirty="0" smtClean="0"/>
              <a:t>megbeszélik </a:t>
            </a:r>
            <a:r>
              <a:rPr lang="hu-HU" dirty="0"/>
              <a:t>az eljátszott szituációt a csoporttagok</a:t>
            </a:r>
            <a:r>
              <a:rPr lang="hu-HU" dirty="0" smtClean="0"/>
              <a:t>.</a:t>
            </a:r>
            <a:r>
              <a:rPr lang="hu-HU" dirty="0"/>
              <a:t> 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840" y="1676400"/>
            <a:ext cx="3375277" cy="470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75093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12</TotalTime>
  <Words>109</Words>
  <Application>Microsoft Office PowerPoint</Application>
  <PresentationFormat>Szélesvásznú</PresentationFormat>
  <Paragraphs>8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Berlin</vt:lpstr>
      <vt:lpstr>Konfliktuskezelés,  érzelmi intelligencia -játék</vt:lpstr>
      <vt:lpstr>Önismereti, hangulatoldó, jégtörő játék drámaórán, osztályfőnöki órán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Konfliktuskezelés,  érzelmi intelligencia -játék</dc:title>
  <dc:creator>Csányi Ágnes</dc:creator>
  <cp:lastModifiedBy>Csányi Ágnes</cp:lastModifiedBy>
  <cp:revision>2</cp:revision>
  <dcterms:created xsi:type="dcterms:W3CDTF">2019-01-22T14:38:42Z</dcterms:created>
  <dcterms:modified xsi:type="dcterms:W3CDTF">2019-01-22T14:50:45Z</dcterms:modified>
</cp:coreProperties>
</file>