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sldIdLst>
    <p:sldId id="256" r:id="rId2"/>
    <p:sldId id="266" r:id="rId3"/>
    <p:sldId id="265" r:id="rId4"/>
    <p:sldId id="267" r:id="rId5"/>
    <p:sldId id="268" r:id="rId6"/>
    <p:sldId id="269" r:id="rId7"/>
    <p:sldId id="27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EA76-46AC-4F3F-BD8E-7F2CE0743C9E}" type="datetimeFigureOut">
              <a:rPr lang="hu-HU" smtClean="0"/>
              <a:t>2019.01.22.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9406-ECDB-4EA8-A838-99821EB5BE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038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EA76-46AC-4F3F-BD8E-7F2CE0743C9E}" type="datetimeFigureOut">
              <a:rPr lang="hu-HU" smtClean="0"/>
              <a:t>2019.01.22.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9406-ECDB-4EA8-A838-99821EB5BE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642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EA76-46AC-4F3F-BD8E-7F2CE0743C9E}" type="datetimeFigureOut">
              <a:rPr lang="hu-HU" smtClean="0"/>
              <a:t>2019.01.22.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9406-ECDB-4EA8-A838-99821EB5BED1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4303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EA76-46AC-4F3F-BD8E-7F2CE0743C9E}" type="datetimeFigureOut">
              <a:rPr lang="hu-HU" smtClean="0"/>
              <a:t>2019.01.22.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9406-ECDB-4EA8-A838-99821EB5BE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1315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EA76-46AC-4F3F-BD8E-7F2CE0743C9E}" type="datetimeFigureOut">
              <a:rPr lang="hu-HU" smtClean="0"/>
              <a:t>2019.01.22.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9406-ECDB-4EA8-A838-99821EB5BED1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6506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EA76-46AC-4F3F-BD8E-7F2CE0743C9E}" type="datetimeFigureOut">
              <a:rPr lang="hu-HU" smtClean="0"/>
              <a:t>2019.01.22.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9406-ECDB-4EA8-A838-99821EB5BE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7110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EA76-46AC-4F3F-BD8E-7F2CE0743C9E}" type="datetimeFigureOut">
              <a:rPr lang="hu-HU" smtClean="0"/>
              <a:t>2019.01.22.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9406-ECDB-4EA8-A838-99821EB5BE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81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EA76-46AC-4F3F-BD8E-7F2CE0743C9E}" type="datetimeFigureOut">
              <a:rPr lang="hu-HU" smtClean="0"/>
              <a:t>2019.01.22.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9406-ECDB-4EA8-A838-99821EB5BE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8646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EA76-46AC-4F3F-BD8E-7F2CE0743C9E}" type="datetimeFigureOut">
              <a:rPr lang="hu-HU" smtClean="0"/>
              <a:t>2019.01.22.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9406-ECDB-4EA8-A838-99821EB5BE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7912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EA76-46AC-4F3F-BD8E-7F2CE0743C9E}" type="datetimeFigureOut">
              <a:rPr lang="hu-HU" smtClean="0"/>
              <a:t>2019.01.22.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9406-ECDB-4EA8-A838-99821EB5BE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3538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EA76-46AC-4F3F-BD8E-7F2CE0743C9E}" type="datetimeFigureOut">
              <a:rPr lang="hu-HU" smtClean="0"/>
              <a:t>2019.01.22.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9406-ECDB-4EA8-A838-99821EB5BE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20531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EA76-46AC-4F3F-BD8E-7F2CE0743C9E}" type="datetimeFigureOut">
              <a:rPr lang="hu-HU" smtClean="0"/>
              <a:t>2019.01.22.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9406-ECDB-4EA8-A838-99821EB5BE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41133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EA76-46AC-4F3F-BD8E-7F2CE0743C9E}" type="datetimeFigureOut">
              <a:rPr lang="hu-HU" smtClean="0"/>
              <a:t>2019.01.22.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9406-ECDB-4EA8-A838-99821EB5BE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959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EA76-46AC-4F3F-BD8E-7F2CE0743C9E}" type="datetimeFigureOut">
              <a:rPr lang="hu-HU" smtClean="0"/>
              <a:t>2019.01.22.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9406-ECDB-4EA8-A838-99821EB5BE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4750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EA76-46AC-4F3F-BD8E-7F2CE0743C9E}" type="datetimeFigureOut">
              <a:rPr lang="hu-HU" smtClean="0"/>
              <a:t>2019.01.22.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9406-ECDB-4EA8-A838-99821EB5BE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09501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EA76-46AC-4F3F-BD8E-7F2CE0743C9E}" type="datetimeFigureOut">
              <a:rPr lang="hu-HU" smtClean="0"/>
              <a:t>2019.01.22.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9406-ECDB-4EA8-A838-99821EB5BE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3791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0EA76-46AC-4F3F-BD8E-7F2CE0743C9E}" type="datetimeFigureOut">
              <a:rPr lang="hu-HU" smtClean="0"/>
              <a:t>2019.01.22.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8899406-ECDB-4EA8-A838-99821EB5BE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154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8E8ADC-58A6-4DA1-9BB3-D9B955E1F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618" y="464233"/>
            <a:ext cx="7766936" cy="956603"/>
          </a:xfrm>
          <a:noFill/>
        </p:spPr>
        <p:txBody>
          <a:bodyPr/>
          <a:lstStyle/>
          <a:p>
            <a:pPr algn="l"/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sz="4800" dirty="0"/>
              <a:t>STORYTELLING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A569E52-D4DE-422E-B093-9FAAF7EEEA1C}"/>
              </a:ext>
            </a:extLst>
          </p:cNvPr>
          <p:cNvSpPr txBox="1"/>
          <p:nvPr/>
        </p:nvSpPr>
        <p:spPr>
          <a:xfrm>
            <a:off x="7669161" y="3642851"/>
            <a:ext cx="4188542" cy="2551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DDA13C0-4182-49B4-991F-91464325F3A5}"/>
              </a:ext>
            </a:extLst>
          </p:cNvPr>
          <p:cNvSpPr txBox="1"/>
          <p:nvPr/>
        </p:nvSpPr>
        <p:spPr>
          <a:xfrm>
            <a:off x="327215" y="4120501"/>
            <a:ext cx="1013494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rgbClr val="90C226"/>
                </a:solidFill>
                <a:ea typeface="+mj-ea"/>
                <a:cs typeface="+mj-cs"/>
              </a:rPr>
              <a:t>Történetmondás</a:t>
            </a:r>
            <a:r>
              <a:rPr lang="hu-HU" sz="5400" dirty="0">
                <a:solidFill>
                  <a:srgbClr val="90C226"/>
                </a:solidFill>
                <a:ea typeface="+mj-ea"/>
                <a:cs typeface="+mj-cs"/>
              </a:rPr>
              <a:t> </a:t>
            </a:r>
            <a:endParaRPr lang="hu-HU" sz="5400" dirty="0" smtClean="0">
              <a:solidFill>
                <a:srgbClr val="90C226"/>
              </a:solidFill>
              <a:ea typeface="+mj-ea"/>
              <a:cs typeface="+mj-cs"/>
            </a:endParaRPr>
          </a:p>
          <a:p>
            <a:r>
              <a:rPr lang="hu-HU" sz="4800" dirty="0" smtClean="0">
                <a:solidFill>
                  <a:srgbClr val="90C226"/>
                </a:solidFill>
                <a:ea typeface="+mj-ea"/>
                <a:cs typeface="+mj-cs"/>
              </a:rPr>
              <a:t>Edinburghban </a:t>
            </a:r>
            <a:r>
              <a:rPr lang="hu-HU" sz="4800" dirty="0">
                <a:solidFill>
                  <a:srgbClr val="90C226"/>
                </a:solidFill>
                <a:ea typeface="+mj-ea"/>
                <a:cs typeface="+mj-cs"/>
              </a:rPr>
              <a:t>– 2018.08.12-08.19</a:t>
            </a:r>
            <a:endParaRPr lang="hu-HU" sz="1600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DB8D6D41-053E-4706-B1A4-6C6A3EB5A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452" y="230529"/>
            <a:ext cx="6279930" cy="470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3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0B4CAFD8-F53B-4847-950F-50D66D867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4192" y="2526588"/>
            <a:ext cx="7202824" cy="1258558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1DAE9E93-05AC-4F81-8995-03D75038B5C6}"/>
              </a:ext>
            </a:extLst>
          </p:cNvPr>
          <p:cNvSpPr txBox="1"/>
          <p:nvPr/>
        </p:nvSpPr>
        <p:spPr>
          <a:xfrm>
            <a:off x="770659" y="941030"/>
            <a:ext cx="7233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TASK </a:t>
            </a:r>
            <a:r>
              <a:rPr lang="hu-HU" sz="2800" b="1" dirty="0" smtClean="0"/>
              <a:t>1 (1. feladat) </a:t>
            </a:r>
            <a:r>
              <a:rPr lang="hu-HU" sz="2800" b="1" dirty="0"/>
              <a:t>-</a:t>
            </a:r>
          </a:p>
          <a:p>
            <a:r>
              <a:rPr lang="hu-HU" sz="2800" b="1" dirty="0"/>
              <a:t>The </a:t>
            </a:r>
            <a:r>
              <a:rPr lang="hu-HU" sz="2800" b="1" dirty="0" err="1"/>
              <a:t>title</a:t>
            </a:r>
            <a:r>
              <a:rPr lang="hu-HU" sz="2800" b="1" dirty="0"/>
              <a:t> of </a:t>
            </a:r>
            <a:r>
              <a:rPr lang="hu-HU" sz="2800" b="1" dirty="0" err="1"/>
              <a:t>the</a:t>
            </a:r>
            <a:r>
              <a:rPr lang="hu-HU" sz="2800" b="1" dirty="0"/>
              <a:t> story (A történet címe):</a:t>
            </a:r>
          </a:p>
        </p:txBody>
      </p:sp>
    </p:spTree>
    <p:extLst>
      <p:ext uri="{BB962C8B-B14F-4D97-AF65-F5344CB8AC3E}">
        <p14:creationId xmlns:p14="http://schemas.microsoft.com/office/powerpoint/2010/main" val="123942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2B61FF53-9521-4101-A9C9-1C6F655AA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03" y="1991446"/>
            <a:ext cx="10031205" cy="211628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BFF1CF4-9A6E-4FFF-9F57-D27E7DE2D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232" y="4136125"/>
            <a:ext cx="1832024" cy="234092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D7011F2-FFF4-4822-8555-21D8EFD78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40" y="498535"/>
            <a:ext cx="2695534" cy="14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AF44AAD5-E973-4C70-8784-64D0924A6EC9}"/>
              </a:ext>
            </a:extLst>
          </p:cNvPr>
          <p:cNvSpPr txBox="1"/>
          <p:nvPr/>
        </p:nvSpPr>
        <p:spPr>
          <a:xfrm>
            <a:off x="829992" y="350229"/>
            <a:ext cx="8947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/>
              <a:t>Instruction</a:t>
            </a:r>
            <a:r>
              <a:rPr lang="hu-HU" sz="2800" b="1" dirty="0"/>
              <a:t> (utasítás):</a:t>
            </a:r>
          </a:p>
          <a:p>
            <a:r>
              <a:rPr lang="hu-HU" sz="2800" b="1" i="1" dirty="0" err="1"/>
              <a:t>Please</a:t>
            </a:r>
            <a:r>
              <a:rPr lang="hu-HU" sz="2800" b="1" i="1" dirty="0"/>
              <a:t>, </a:t>
            </a:r>
            <a:r>
              <a:rPr lang="hu-HU" sz="2800" b="1" i="1" dirty="0" err="1"/>
              <a:t>write</a:t>
            </a:r>
            <a:r>
              <a:rPr lang="hu-HU" sz="2800" b="1" i="1" dirty="0"/>
              <a:t> down </a:t>
            </a:r>
            <a:r>
              <a:rPr lang="hu-HU" sz="2800" b="1" i="1" dirty="0" err="1"/>
              <a:t>what</a:t>
            </a:r>
            <a:r>
              <a:rPr lang="hu-HU" sz="2800" b="1" i="1" dirty="0"/>
              <a:t> </a:t>
            </a:r>
            <a:r>
              <a:rPr lang="hu-HU" sz="2800" b="1" i="1" dirty="0" err="1"/>
              <a:t>happened</a:t>
            </a:r>
            <a:r>
              <a:rPr lang="hu-HU" sz="2800" b="1" i="1" dirty="0"/>
              <a:t> </a:t>
            </a:r>
            <a:r>
              <a:rPr lang="hu-HU" sz="2800" b="1" i="1" dirty="0" err="1"/>
              <a:t>next</a:t>
            </a:r>
            <a:r>
              <a:rPr lang="hu-HU" sz="2800" b="1" i="1" dirty="0"/>
              <a:t> (</a:t>
            </a:r>
            <a:r>
              <a:rPr lang="hu-HU" sz="2800" b="1" i="1" dirty="0" err="1"/>
              <a:t>the</a:t>
            </a:r>
            <a:r>
              <a:rPr lang="hu-HU" sz="2800" b="1" i="1" dirty="0"/>
              <a:t> main part) and </a:t>
            </a:r>
            <a:r>
              <a:rPr lang="hu-HU" sz="2800" b="1" i="1" dirty="0" err="1"/>
              <a:t>how</a:t>
            </a:r>
            <a:r>
              <a:rPr lang="hu-HU" sz="2800" b="1" i="1" dirty="0"/>
              <a:t> </a:t>
            </a:r>
            <a:r>
              <a:rPr lang="hu-HU" sz="2800" b="1" i="1" dirty="0" err="1"/>
              <a:t>the</a:t>
            </a:r>
            <a:r>
              <a:rPr lang="hu-HU" sz="2800" b="1" i="1" dirty="0"/>
              <a:t> </a:t>
            </a:r>
            <a:r>
              <a:rPr lang="hu-HU" sz="2800" b="1" i="1" dirty="0" err="1"/>
              <a:t>short</a:t>
            </a:r>
            <a:r>
              <a:rPr lang="hu-HU" sz="2800" b="1" i="1" dirty="0"/>
              <a:t> story </a:t>
            </a:r>
            <a:r>
              <a:rPr lang="hu-HU" sz="2800" b="1" i="1" dirty="0" err="1"/>
              <a:t>ends</a:t>
            </a:r>
            <a:r>
              <a:rPr lang="hu-HU" sz="2800" b="1" i="1" dirty="0"/>
              <a:t> (</a:t>
            </a:r>
            <a:r>
              <a:rPr lang="hu-HU" sz="2800" b="1" i="1" dirty="0" err="1"/>
              <a:t>conclusion</a:t>
            </a:r>
            <a:r>
              <a:rPr lang="hu-HU" sz="2800" b="1" i="1" dirty="0"/>
              <a:t>).</a:t>
            </a:r>
          </a:p>
          <a:p>
            <a:r>
              <a:rPr lang="hu-HU" sz="2800" b="1" i="1" dirty="0"/>
              <a:t>(120-150 </a:t>
            </a:r>
            <a:r>
              <a:rPr lang="hu-HU" sz="2800" b="1" i="1" dirty="0" err="1"/>
              <a:t>words</a:t>
            </a:r>
            <a:r>
              <a:rPr lang="hu-HU" sz="2800" b="1" i="1" dirty="0"/>
              <a:t>)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2B91A4A-6D84-40B2-8799-8CE9A475392F}"/>
              </a:ext>
            </a:extLst>
          </p:cNvPr>
          <p:cNvSpPr txBox="1"/>
          <p:nvPr/>
        </p:nvSpPr>
        <p:spPr>
          <a:xfrm>
            <a:off x="829992" y="2392055"/>
            <a:ext cx="8665699" cy="426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2400" dirty="0" smtClean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7763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8D7E13CF-6FD8-4833-964E-86292BCEAF1F}"/>
              </a:ext>
            </a:extLst>
          </p:cNvPr>
          <p:cNvSpPr txBox="1"/>
          <p:nvPr/>
        </p:nvSpPr>
        <p:spPr>
          <a:xfrm>
            <a:off x="775915" y="1303179"/>
            <a:ext cx="922840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dirty="0" err="1"/>
              <a:t>You</a:t>
            </a:r>
            <a:r>
              <a:rPr lang="hu-HU" sz="2800" b="1" i="1" dirty="0"/>
              <a:t> </a:t>
            </a:r>
            <a:r>
              <a:rPr lang="hu-HU" sz="2800" b="1" i="1" dirty="0" err="1"/>
              <a:t>can</a:t>
            </a:r>
            <a:r>
              <a:rPr lang="hu-HU" sz="2800" b="1" i="1" dirty="0"/>
              <a:t> </a:t>
            </a:r>
            <a:r>
              <a:rPr lang="hu-HU" sz="2800" b="1" i="1" dirty="0" err="1"/>
              <a:t>use</a:t>
            </a:r>
            <a:r>
              <a:rPr lang="hu-HU" sz="2800" b="1" i="1" dirty="0"/>
              <a:t> </a:t>
            </a:r>
            <a:r>
              <a:rPr lang="hu-HU" sz="2800" b="1" i="1" dirty="0" err="1"/>
              <a:t>some</a:t>
            </a:r>
            <a:r>
              <a:rPr lang="hu-HU" sz="2800" b="1" i="1" dirty="0"/>
              <a:t> of </a:t>
            </a:r>
            <a:r>
              <a:rPr lang="hu-HU" sz="2800" b="1" i="1" dirty="0" err="1"/>
              <a:t>the</a:t>
            </a:r>
            <a:r>
              <a:rPr lang="hu-HU" sz="2800" b="1" i="1" dirty="0"/>
              <a:t> </a:t>
            </a:r>
            <a:r>
              <a:rPr lang="hu-HU" sz="2800" b="1" i="1" dirty="0" err="1"/>
              <a:t>words</a:t>
            </a:r>
            <a:r>
              <a:rPr lang="hu-HU" sz="2800" b="1" i="1" dirty="0"/>
              <a:t> </a:t>
            </a:r>
            <a:r>
              <a:rPr lang="hu-HU" sz="2800" b="1" i="1" dirty="0" err="1"/>
              <a:t>or</a:t>
            </a:r>
            <a:r>
              <a:rPr lang="hu-HU" sz="2800" b="1" i="1" dirty="0"/>
              <a:t> </a:t>
            </a:r>
            <a:r>
              <a:rPr lang="hu-HU" sz="2800" b="1" i="1" dirty="0" err="1"/>
              <a:t>prompts</a:t>
            </a:r>
            <a:r>
              <a:rPr lang="hu-HU" sz="2800" b="1" i="1" dirty="0"/>
              <a:t> </a:t>
            </a:r>
            <a:r>
              <a:rPr lang="hu-HU" sz="2800" b="1" i="1" dirty="0" err="1"/>
              <a:t>if</a:t>
            </a:r>
            <a:r>
              <a:rPr lang="hu-HU" sz="2800" b="1" i="1" dirty="0"/>
              <a:t> </a:t>
            </a:r>
            <a:r>
              <a:rPr lang="hu-HU" sz="2800" b="1" i="1" dirty="0" err="1"/>
              <a:t>you</a:t>
            </a:r>
            <a:r>
              <a:rPr lang="hu-HU" sz="2800" b="1" i="1" dirty="0"/>
              <a:t> </a:t>
            </a:r>
            <a:r>
              <a:rPr lang="hu-HU" sz="2800" b="1" i="1" dirty="0" err="1"/>
              <a:t>want</a:t>
            </a:r>
            <a:r>
              <a:rPr lang="hu-HU" sz="2800" b="1" i="1" dirty="0"/>
              <a:t> </a:t>
            </a:r>
            <a:r>
              <a:rPr lang="hu-HU" sz="2800" b="1" i="1" dirty="0" err="1"/>
              <a:t>to</a:t>
            </a:r>
            <a:r>
              <a:rPr lang="hu-HU" sz="2800" b="1" i="1" dirty="0"/>
              <a:t>.</a:t>
            </a:r>
          </a:p>
          <a:p>
            <a:endParaRPr lang="hu-HU" sz="2800" dirty="0"/>
          </a:p>
          <a:p>
            <a:endParaRPr lang="hu-HU" sz="2800" dirty="0"/>
          </a:p>
          <a:p>
            <a:endParaRPr lang="hu-HU" sz="2800" dirty="0"/>
          </a:p>
          <a:p>
            <a:endParaRPr lang="hu-HU" sz="2800" dirty="0"/>
          </a:p>
          <a:p>
            <a:endParaRPr lang="hu-HU" sz="2800" dirty="0"/>
          </a:p>
          <a:p>
            <a:r>
              <a:rPr lang="hu-HU" sz="2800" dirty="0"/>
              <a:t>a </a:t>
            </a:r>
            <a:r>
              <a:rPr lang="hu-HU" sz="2800" dirty="0" err="1"/>
              <a:t>bat</a:t>
            </a:r>
            <a:r>
              <a:rPr lang="hu-HU" sz="2800" dirty="0"/>
              <a:t>, a </a:t>
            </a:r>
            <a:r>
              <a:rPr lang="hu-HU" sz="2800" dirty="0" err="1"/>
              <a:t>door</a:t>
            </a:r>
            <a:r>
              <a:rPr lang="hu-HU" sz="2800" dirty="0"/>
              <a:t>, </a:t>
            </a:r>
            <a:r>
              <a:rPr lang="hu-HU" sz="2800" dirty="0" err="1"/>
              <a:t>knock</a:t>
            </a:r>
            <a:r>
              <a:rPr lang="hu-HU" sz="2800" dirty="0"/>
              <a:t>, </a:t>
            </a:r>
            <a:r>
              <a:rPr lang="hu-HU" sz="2800" dirty="0" err="1"/>
              <a:t>scream</a:t>
            </a:r>
            <a:r>
              <a:rPr lang="hu-HU" sz="2800" dirty="0"/>
              <a:t>, a </a:t>
            </a:r>
            <a:r>
              <a:rPr lang="hu-HU" sz="2800" dirty="0" err="1"/>
              <a:t>werewolf</a:t>
            </a:r>
            <a:r>
              <a:rPr lang="hu-HU" sz="2800" dirty="0"/>
              <a:t>, a </a:t>
            </a:r>
            <a:r>
              <a:rPr lang="hu-HU" sz="2800" dirty="0" err="1"/>
              <a:t>loud</a:t>
            </a:r>
            <a:r>
              <a:rPr lang="hu-HU" sz="2800" dirty="0"/>
              <a:t> </a:t>
            </a:r>
            <a:r>
              <a:rPr lang="hu-HU" sz="2800" dirty="0" err="1"/>
              <a:t>noise</a:t>
            </a:r>
            <a:r>
              <a:rPr lang="hu-HU" sz="2800" dirty="0"/>
              <a:t>, an </a:t>
            </a:r>
            <a:r>
              <a:rPr lang="hu-HU" sz="2800" dirty="0" err="1"/>
              <a:t>axe</a:t>
            </a:r>
            <a:r>
              <a:rPr lang="hu-HU" sz="2800" dirty="0"/>
              <a:t>, </a:t>
            </a:r>
            <a:r>
              <a:rPr lang="hu-HU" sz="2800" dirty="0" err="1"/>
              <a:t>silent</a:t>
            </a:r>
            <a:r>
              <a:rPr lang="hu-HU" sz="2800" dirty="0"/>
              <a:t>, be </a:t>
            </a:r>
            <a:r>
              <a:rPr lang="hu-HU" sz="2800" dirty="0" err="1"/>
              <a:t>afraid</a:t>
            </a:r>
            <a:r>
              <a:rPr lang="hu-HU" sz="2800" dirty="0"/>
              <a:t>, </a:t>
            </a:r>
            <a:r>
              <a:rPr lang="hu-HU" sz="2800" dirty="0" err="1"/>
              <a:t>ghosts</a:t>
            </a:r>
            <a:r>
              <a:rPr lang="hu-HU" sz="2800" dirty="0"/>
              <a:t>, a </a:t>
            </a:r>
            <a:r>
              <a:rPr lang="hu-HU" sz="2800" dirty="0" err="1"/>
              <a:t>cobweb</a:t>
            </a:r>
            <a:r>
              <a:rPr lang="hu-HU" sz="2800" dirty="0"/>
              <a:t>, </a:t>
            </a:r>
            <a:r>
              <a:rPr lang="hu-HU" sz="2800" dirty="0" err="1"/>
              <a:t>dark</a:t>
            </a:r>
            <a:r>
              <a:rPr lang="hu-HU" sz="2800" dirty="0"/>
              <a:t>, </a:t>
            </a:r>
            <a:r>
              <a:rPr lang="hu-HU" sz="2800" dirty="0" err="1"/>
              <a:t>scary</a:t>
            </a:r>
            <a:r>
              <a:rPr lang="hu-HU" sz="2800" dirty="0"/>
              <a:t>, </a:t>
            </a:r>
            <a:r>
              <a:rPr lang="hu-HU" sz="2800" dirty="0" err="1"/>
              <a:t>chase</a:t>
            </a:r>
            <a:r>
              <a:rPr lang="hu-HU" sz="2800" dirty="0"/>
              <a:t> </a:t>
            </a:r>
            <a:r>
              <a:rPr lang="hu-HU" sz="2800" dirty="0" err="1"/>
              <a:t>away</a:t>
            </a:r>
            <a:r>
              <a:rPr lang="hu-HU" sz="2800" dirty="0"/>
              <a:t>, </a:t>
            </a:r>
            <a:r>
              <a:rPr lang="hu-HU" sz="2800" dirty="0" err="1"/>
              <a:t>etc</a:t>
            </a:r>
            <a:r>
              <a:rPr lang="hu-HU" sz="2800" dirty="0"/>
              <a:t>…</a:t>
            </a:r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87789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578097" y="441758"/>
            <a:ext cx="8850911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/>
              <a:t>TASK </a:t>
            </a:r>
            <a:r>
              <a:rPr lang="hu-HU" sz="2800" b="1" dirty="0" smtClean="0"/>
              <a:t>2 (2. </a:t>
            </a:r>
            <a:r>
              <a:rPr lang="hu-HU" sz="2800" b="1" dirty="0"/>
              <a:t>feladat) </a:t>
            </a:r>
            <a:endParaRPr lang="hu-HU" sz="2800" b="1" dirty="0" smtClean="0"/>
          </a:p>
          <a:p>
            <a:r>
              <a:rPr lang="hu-HU" sz="2800" b="1" dirty="0" smtClean="0"/>
              <a:t>The </a:t>
            </a:r>
            <a:r>
              <a:rPr lang="hu-HU" sz="2800" b="1" dirty="0" err="1" smtClean="0"/>
              <a:t>teacher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begins</a:t>
            </a:r>
            <a:r>
              <a:rPr lang="hu-HU" sz="2800" b="1" dirty="0" smtClean="0"/>
              <a:t> a story </a:t>
            </a:r>
            <a:r>
              <a:rPr lang="hu-HU" sz="2800" b="1" dirty="0" err="1" smtClean="0"/>
              <a:t>like</a:t>
            </a:r>
            <a:r>
              <a:rPr lang="hu-HU" sz="2800" b="1" dirty="0" smtClean="0"/>
              <a:t>: </a:t>
            </a:r>
          </a:p>
          <a:p>
            <a:endParaRPr lang="hu-HU" sz="2800" b="1" dirty="0" smtClean="0"/>
          </a:p>
          <a:p>
            <a:r>
              <a:rPr lang="hu-HU" sz="2800" b="1" i="1" dirty="0" err="1" smtClean="0"/>
              <a:t>There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were</a:t>
            </a:r>
            <a:r>
              <a:rPr lang="hu-HU" sz="2800" b="1" i="1" dirty="0" smtClean="0"/>
              <a:t> a </a:t>
            </a:r>
            <a:r>
              <a:rPr lang="hu-HU" sz="2800" b="1" i="1" dirty="0" err="1" smtClean="0"/>
              <a:t>lot</a:t>
            </a:r>
            <a:r>
              <a:rPr lang="hu-HU" sz="2800" b="1" i="1" dirty="0" smtClean="0"/>
              <a:t> of </a:t>
            </a:r>
            <a:r>
              <a:rPr lang="hu-HU" sz="2800" b="1" i="1" dirty="0" err="1" smtClean="0"/>
              <a:t>people</a:t>
            </a:r>
            <a:r>
              <a:rPr lang="hu-HU" sz="2800" b="1" i="1" dirty="0" smtClean="0"/>
              <a:t> singing a song and </a:t>
            </a:r>
            <a:r>
              <a:rPr lang="hu-HU" sz="2800" b="1" i="1" dirty="0" err="1" smtClean="0"/>
              <a:t>celebrating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something</a:t>
            </a:r>
            <a:r>
              <a:rPr lang="hu-HU" sz="2800" b="1" i="1" dirty="0" smtClean="0"/>
              <a:t> in </a:t>
            </a:r>
            <a:r>
              <a:rPr lang="hu-HU" sz="2800" b="1" i="1" dirty="0" err="1" smtClean="0"/>
              <a:t>the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streets</a:t>
            </a:r>
            <a:r>
              <a:rPr lang="hu-HU" sz="2800" b="1" i="1" dirty="0" smtClean="0"/>
              <a:t> last </a:t>
            </a:r>
            <a:r>
              <a:rPr lang="hu-HU" sz="2800" b="1" i="1" dirty="0" err="1" smtClean="0"/>
              <a:t>night</a:t>
            </a:r>
            <a:r>
              <a:rPr lang="hu-HU" sz="2800" b="1" i="1" dirty="0" smtClean="0"/>
              <a:t>.</a:t>
            </a:r>
          </a:p>
          <a:p>
            <a:endParaRPr lang="hu-HU" sz="2400" i="1" dirty="0"/>
          </a:p>
          <a:p>
            <a:r>
              <a:rPr lang="hu-HU" sz="2400" i="1" dirty="0" smtClean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endParaRPr lang="hu-HU" sz="2400" i="1" dirty="0"/>
          </a:p>
          <a:p>
            <a:endParaRPr lang="hu-HU" sz="2400" i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877" y="201880"/>
            <a:ext cx="212407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3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76894" y="558026"/>
            <a:ext cx="855023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/>
              <a:t>The </a:t>
            </a:r>
            <a:r>
              <a:rPr lang="hu-HU" sz="2800" b="1" dirty="0" err="1" smtClean="0"/>
              <a:t>description</a:t>
            </a:r>
            <a:r>
              <a:rPr lang="hu-HU" sz="2800" b="1" dirty="0" smtClean="0"/>
              <a:t> of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task</a:t>
            </a:r>
            <a:r>
              <a:rPr lang="hu-HU" sz="2800" b="1" dirty="0" smtClean="0"/>
              <a:t> (a feladat leírása):</a:t>
            </a:r>
          </a:p>
          <a:p>
            <a:endParaRPr lang="hu-HU" sz="2400" b="1" dirty="0" smtClean="0"/>
          </a:p>
          <a:p>
            <a:r>
              <a:rPr lang="hu-HU" sz="2800" dirty="0" smtClean="0"/>
              <a:t>The </a:t>
            </a:r>
            <a:r>
              <a:rPr lang="hu-HU" sz="2800" dirty="0" err="1" smtClean="0"/>
              <a:t>teacher</a:t>
            </a:r>
            <a:r>
              <a:rPr lang="hu-HU" sz="2800" dirty="0" smtClean="0"/>
              <a:t> </a:t>
            </a:r>
            <a:r>
              <a:rPr lang="hu-HU" sz="2800" dirty="0" err="1" smtClean="0"/>
              <a:t>asks</a:t>
            </a:r>
            <a:r>
              <a:rPr lang="hu-HU" sz="2800" dirty="0" smtClean="0"/>
              <a:t> a </a:t>
            </a:r>
            <a:r>
              <a:rPr lang="hu-HU" sz="2800" dirty="0" err="1" smtClean="0"/>
              <a:t>student</a:t>
            </a:r>
            <a:r>
              <a:rPr lang="hu-HU" sz="2800" dirty="0" smtClean="0"/>
              <a:t> </a:t>
            </a:r>
            <a:r>
              <a:rPr lang="hu-HU" sz="2800" dirty="0" err="1" smtClean="0"/>
              <a:t>to</a:t>
            </a:r>
            <a:r>
              <a:rPr lang="hu-HU" sz="2800" dirty="0" smtClean="0"/>
              <a:t> </a:t>
            </a:r>
            <a:r>
              <a:rPr lang="hu-HU" sz="2800" dirty="0" err="1" smtClean="0"/>
              <a:t>continue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storyline </a:t>
            </a:r>
            <a:r>
              <a:rPr lang="hu-HU" sz="2800" dirty="0" err="1" smtClean="0"/>
              <a:t>with</a:t>
            </a:r>
            <a:r>
              <a:rPr lang="hu-HU" sz="2800" dirty="0" smtClean="0"/>
              <a:t> </a:t>
            </a:r>
            <a:r>
              <a:rPr lang="hu-HU" sz="2800" dirty="0" err="1" smtClean="0"/>
              <a:t>one</a:t>
            </a:r>
            <a:r>
              <a:rPr lang="hu-HU" sz="2800" dirty="0" smtClean="0"/>
              <a:t> </a:t>
            </a:r>
            <a:r>
              <a:rPr lang="hu-HU" sz="2800" dirty="0" err="1" smtClean="0"/>
              <a:t>short</a:t>
            </a:r>
            <a:r>
              <a:rPr lang="hu-HU" sz="2800" dirty="0" smtClean="0"/>
              <a:t> </a:t>
            </a:r>
            <a:r>
              <a:rPr lang="hu-HU" sz="2800" dirty="0" err="1" smtClean="0"/>
              <a:t>sentence</a:t>
            </a:r>
            <a:r>
              <a:rPr lang="hu-HU" sz="2800" dirty="0" smtClean="0"/>
              <a:t>. The </a:t>
            </a:r>
            <a:r>
              <a:rPr lang="hu-HU" sz="2800" dirty="0" err="1" smtClean="0"/>
              <a:t>student</a:t>
            </a:r>
            <a:r>
              <a:rPr lang="hu-HU" sz="2800" dirty="0" smtClean="0"/>
              <a:t> </a:t>
            </a:r>
            <a:r>
              <a:rPr lang="hu-HU" sz="2800" dirty="0" err="1" smtClean="0"/>
              <a:t>then</a:t>
            </a:r>
            <a:r>
              <a:rPr lang="hu-HU" sz="2800" dirty="0" smtClean="0"/>
              <a:t> </a:t>
            </a:r>
            <a:r>
              <a:rPr lang="hu-HU" sz="2800" dirty="0" err="1" smtClean="0"/>
              <a:t>asks</a:t>
            </a:r>
            <a:r>
              <a:rPr lang="hu-HU" sz="2800" dirty="0" smtClean="0"/>
              <a:t> </a:t>
            </a:r>
            <a:r>
              <a:rPr lang="hu-HU" sz="2800" dirty="0" err="1" smtClean="0"/>
              <a:t>another</a:t>
            </a:r>
            <a:r>
              <a:rPr lang="hu-HU" sz="2800" dirty="0" smtClean="0"/>
              <a:t> </a:t>
            </a:r>
            <a:r>
              <a:rPr lang="hu-HU" sz="2800" dirty="0" err="1" smtClean="0"/>
              <a:t>classmate</a:t>
            </a:r>
            <a:r>
              <a:rPr lang="hu-HU" sz="2800" dirty="0" smtClean="0"/>
              <a:t> </a:t>
            </a:r>
            <a:r>
              <a:rPr lang="hu-HU" sz="2800" dirty="0" err="1" smtClean="0"/>
              <a:t>to</a:t>
            </a:r>
            <a:r>
              <a:rPr lang="hu-HU" sz="2800" dirty="0" smtClean="0"/>
              <a:t> add </a:t>
            </a:r>
            <a:r>
              <a:rPr lang="hu-HU" sz="2800" dirty="0" err="1" smtClean="0"/>
              <a:t>his</a:t>
            </a:r>
            <a:r>
              <a:rPr lang="hu-HU" sz="2800" dirty="0" smtClean="0"/>
              <a:t> </a:t>
            </a:r>
            <a:r>
              <a:rPr lang="hu-HU" sz="2800" dirty="0" err="1" smtClean="0"/>
              <a:t>or</a:t>
            </a:r>
            <a:r>
              <a:rPr lang="hu-HU" sz="2800" dirty="0" smtClean="0"/>
              <a:t> </a:t>
            </a:r>
            <a:r>
              <a:rPr lang="hu-HU" sz="2800" dirty="0" err="1" smtClean="0"/>
              <a:t>her</a:t>
            </a:r>
            <a:r>
              <a:rPr lang="hu-HU" sz="2800" dirty="0" smtClean="0"/>
              <a:t> </a:t>
            </a:r>
            <a:r>
              <a:rPr lang="hu-HU" sz="2800" dirty="0" err="1" smtClean="0"/>
              <a:t>sentence</a:t>
            </a:r>
            <a:r>
              <a:rPr lang="hu-HU" sz="2800" dirty="0" smtClean="0"/>
              <a:t>. </a:t>
            </a:r>
            <a:r>
              <a:rPr lang="hu-HU" sz="2800" dirty="0" err="1" smtClean="0"/>
              <a:t>This</a:t>
            </a:r>
            <a:r>
              <a:rPr lang="hu-HU" sz="2800" dirty="0" smtClean="0"/>
              <a:t> </a:t>
            </a:r>
            <a:r>
              <a:rPr lang="hu-HU" sz="2800" dirty="0" err="1" smtClean="0"/>
              <a:t>should</a:t>
            </a:r>
            <a:r>
              <a:rPr lang="hu-HU" sz="2800" dirty="0" smtClean="0"/>
              <a:t> go </a:t>
            </a:r>
            <a:r>
              <a:rPr lang="hu-HU" sz="2800" dirty="0" err="1" smtClean="0"/>
              <a:t>on</a:t>
            </a:r>
            <a:r>
              <a:rPr lang="hu-HU" sz="2800" dirty="0" smtClean="0"/>
              <a:t> </a:t>
            </a:r>
            <a:r>
              <a:rPr lang="hu-HU" sz="2800" dirty="0" err="1" smtClean="0"/>
              <a:t>with</a:t>
            </a:r>
            <a:r>
              <a:rPr lang="hu-HU" sz="2800" dirty="0" smtClean="0"/>
              <a:t> </a:t>
            </a:r>
            <a:r>
              <a:rPr lang="hu-HU" sz="2800" dirty="0" err="1" smtClean="0"/>
              <a:t>at</a:t>
            </a:r>
            <a:r>
              <a:rPr lang="hu-HU" sz="2800" dirty="0" smtClean="0"/>
              <a:t> </a:t>
            </a:r>
            <a:r>
              <a:rPr lang="hu-HU" sz="2800" dirty="0" err="1" smtClean="0"/>
              <a:t>least</a:t>
            </a:r>
            <a:r>
              <a:rPr lang="hu-HU" sz="2800" dirty="0" smtClean="0"/>
              <a:t> 7-8 </a:t>
            </a:r>
            <a:r>
              <a:rPr lang="hu-HU" sz="2800" dirty="0" err="1" smtClean="0"/>
              <a:t>turns</a:t>
            </a:r>
            <a:r>
              <a:rPr lang="hu-HU" sz="2800" dirty="0" smtClean="0"/>
              <a:t> </a:t>
            </a:r>
            <a:r>
              <a:rPr lang="hu-HU" sz="2800" dirty="0" err="1" smtClean="0"/>
              <a:t>reaching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end of </a:t>
            </a:r>
            <a:r>
              <a:rPr lang="hu-HU" sz="2800" dirty="0" err="1" smtClean="0"/>
              <a:t>the</a:t>
            </a:r>
            <a:r>
              <a:rPr lang="hu-HU" sz="2800" dirty="0" smtClean="0"/>
              <a:t> story.</a:t>
            </a:r>
          </a:p>
          <a:p>
            <a:endParaRPr lang="hu-HU" sz="2800" dirty="0" smtClean="0"/>
          </a:p>
          <a:p>
            <a:r>
              <a:rPr lang="hu-HU" sz="2800" dirty="0" err="1" smtClean="0"/>
              <a:t>Finally</a:t>
            </a:r>
            <a:r>
              <a:rPr lang="hu-HU" sz="2800" dirty="0" smtClean="0"/>
              <a:t>,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teacher</a:t>
            </a:r>
            <a:r>
              <a:rPr lang="hu-HU" sz="2800" dirty="0" smtClean="0"/>
              <a:t> </a:t>
            </a:r>
            <a:r>
              <a:rPr lang="hu-HU" sz="2800" dirty="0" err="1" smtClean="0"/>
              <a:t>asks</a:t>
            </a:r>
            <a:r>
              <a:rPr lang="hu-HU" sz="2800" dirty="0" smtClean="0"/>
              <a:t> </a:t>
            </a:r>
            <a:r>
              <a:rPr lang="hu-HU" sz="2800" dirty="0" err="1" smtClean="0"/>
              <a:t>those</a:t>
            </a:r>
            <a:r>
              <a:rPr lang="hu-HU" sz="2800" dirty="0" smtClean="0"/>
              <a:t> </a:t>
            </a:r>
            <a:r>
              <a:rPr lang="hu-HU" sz="2800" dirty="0" err="1" smtClean="0"/>
              <a:t>who</a:t>
            </a:r>
            <a:r>
              <a:rPr lang="hu-HU" sz="2800" dirty="0" smtClean="0"/>
              <a:t> </a:t>
            </a:r>
            <a:r>
              <a:rPr lang="hu-HU" sz="2800" dirty="0" err="1" smtClean="0"/>
              <a:t>have</a:t>
            </a:r>
            <a:r>
              <a:rPr lang="hu-HU" sz="2800" dirty="0" smtClean="0"/>
              <a:t> </a:t>
            </a:r>
            <a:r>
              <a:rPr lang="hu-HU" sz="2800" dirty="0" err="1" smtClean="0"/>
              <a:t>not</a:t>
            </a:r>
            <a:r>
              <a:rPr lang="hu-HU" sz="2800" dirty="0" smtClean="0"/>
              <a:t> </a:t>
            </a:r>
            <a:r>
              <a:rPr lang="hu-HU" sz="2800" dirty="0" err="1" smtClean="0"/>
              <a:t>been</a:t>
            </a:r>
            <a:r>
              <a:rPr lang="hu-HU" sz="2800" dirty="0" smtClean="0"/>
              <a:t> </a:t>
            </a:r>
            <a:r>
              <a:rPr lang="hu-HU" sz="2800" dirty="0" err="1" smtClean="0"/>
              <a:t>involved</a:t>
            </a:r>
            <a:r>
              <a:rPr lang="hu-HU" sz="2800" dirty="0" smtClean="0"/>
              <a:t> in </a:t>
            </a:r>
            <a:r>
              <a:rPr lang="hu-HU" sz="2800" dirty="0" err="1" smtClean="0"/>
              <a:t>speaking</a:t>
            </a:r>
            <a:r>
              <a:rPr lang="hu-HU" sz="2800" dirty="0" smtClean="0"/>
              <a:t> </a:t>
            </a:r>
            <a:r>
              <a:rPr lang="hu-HU" sz="2800" dirty="0" err="1" smtClean="0"/>
              <a:t>to</a:t>
            </a:r>
            <a:r>
              <a:rPr lang="hu-HU" sz="2800" dirty="0" smtClean="0"/>
              <a:t> </a:t>
            </a:r>
            <a:r>
              <a:rPr lang="hu-HU" sz="2800" dirty="0" err="1" smtClean="0"/>
              <a:t>retell</a:t>
            </a:r>
            <a:r>
              <a:rPr lang="hu-HU" sz="2800" dirty="0" smtClean="0"/>
              <a:t> </a:t>
            </a:r>
            <a:r>
              <a:rPr lang="hu-HU" sz="2800" dirty="0" err="1" smtClean="0"/>
              <a:t>or</a:t>
            </a:r>
            <a:r>
              <a:rPr lang="hu-HU" sz="2800" dirty="0" smtClean="0"/>
              <a:t> sum </a:t>
            </a:r>
            <a:r>
              <a:rPr lang="hu-HU" sz="2800" dirty="0" err="1" smtClean="0"/>
              <a:t>up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whole</a:t>
            </a:r>
            <a:r>
              <a:rPr lang="hu-HU" sz="2800" dirty="0" smtClean="0"/>
              <a:t> story in </a:t>
            </a:r>
            <a:r>
              <a:rPr lang="hu-HU" sz="2800" dirty="0" err="1" smtClean="0"/>
              <a:t>turns</a:t>
            </a:r>
            <a:r>
              <a:rPr lang="hu-HU" sz="2800" dirty="0" smtClean="0"/>
              <a:t>. </a:t>
            </a:r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206" y="4859715"/>
            <a:ext cx="4125871" cy="199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menzió">
  <a:themeElements>
    <a:clrScheme name="Dimenzió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Dimenzió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menzió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276</TotalTime>
  <Words>215</Words>
  <Application>Microsoft Office PowerPoint</Application>
  <PresentationFormat>Szélesvásznú</PresentationFormat>
  <Paragraphs>27</Paragraphs>
  <Slides>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Dimenzió</vt:lpstr>
      <vt:lpstr>   STORYTELLING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STORYTELLING</dc:title>
  <dc:creator>t-zsolt@freemail.hu</dc:creator>
  <cp:lastModifiedBy>Csányi Ágnes</cp:lastModifiedBy>
  <cp:revision>48</cp:revision>
  <dcterms:created xsi:type="dcterms:W3CDTF">2018-12-19T20:50:57Z</dcterms:created>
  <dcterms:modified xsi:type="dcterms:W3CDTF">2019-01-22T13:33:36Z</dcterms:modified>
</cp:coreProperties>
</file>