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Bookman Old Style" panose="02050604050505020204" pitchFamily="18" charset="0"/>
      <p:regular r:id="rId6"/>
      <p:bold r:id="rId7"/>
      <p:italic r:id="rId8"/>
      <p:boldItalic r:id="rId9"/>
    </p:embeddedFont>
    <p:embeddedFont>
      <p:font typeface="Impact" panose="020B0806030902050204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bin" panose="020B0604020202020204" charset="-18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20" name="Google Shape;20;p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37" name="Google Shape;37;p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69" name="Google Shape;69;p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1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" name="Google Shape;11;p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tabLst>
                <a:tab pos="4668838" algn="l"/>
              </a:tabLst>
            </a:pPr>
            <a:r>
              <a:rPr lang="hu-HU" b="1" dirty="0"/>
              <a:t>MINDFULNESS</a:t>
            </a:r>
            <a:endParaRPr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775658" y="4091020"/>
            <a:ext cx="8045373" cy="140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 sz="2800" dirty="0" smtClean="0"/>
              <a:t>Kelemenné Márkus Ágnes – pozitív pedagógia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 sz="2800" dirty="0" smtClean="0"/>
              <a:t>Erasmus+ Barcelona -2018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1092530" y="213755"/>
            <a:ext cx="5498275" cy="673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0" i="0" u="none" strike="noStrike" cap="none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 </a:t>
            </a:r>
            <a:r>
              <a:rPr lang="hu-HU" sz="2200" b="1" i="0" u="none" strike="noStrike" cap="none" dirty="0" err="1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mindfulness</a:t>
            </a:r>
            <a:r>
              <a:rPr lang="hu-HU" sz="2200" b="1" i="0" u="none" strike="noStrike" cap="none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hu-HU" sz="2200" b="0" i="0" u="none" strike="noStrike" cap="none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olyan relaxációs gyakorlat, amely a tudatos jelenlétre tanít. Az észlelés, az itt és most megfigyelése, a pillanat megélése válik hangsúlyossá. Teljesen ellazult állapotban befelé figyelünk, észleljük a körülöttünk zajló világot és elengedjük a gondolatainkat.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0" i="0" u="none" strike="noStrike" cap="none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Nem gondolunk a múltra, nem szaladunk a jövőbe, csak a jelenre összpontosítunk. Behunyt szemmel figyelünk magunka és a külvilágra, ha elkalandozunk, igyekszünk visszatérni a jelenbe és a légzésünkre figyelünk.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0" i="0" u="none" strike="noStrike" cap="none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Kezdetben csak 1-2 percig gyakoroljuk, de ha ráéreztünk, akkor bátran tölthetünk több időt is ebben az állapotban. </a:t>
            </a:r>
            <a:endParaRPr sz="22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67" y="380009"/>
            <a:ext cx="4388674" cy="47686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957943" y="173938"/>
            <a:ext cx="11059886" cy="373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Napi rendszerességgel végezhetjük, sőt a mindennapi rutin részévé is tehetjük. Olyan automatizmusokat végezhetünk tudatossággal, mint a fogmosás vagy a mosogatás. </a:t>
            </a:r>
            <a:endParaRPr lang="hu-HU" sz="2200" dirty="0" smtClean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Ezekben </a:t>
            </a:r>
            <a:r>
              <a:rPr lang="hu-HU" sz="22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 napi tevékenységekben is csak a pillanatra figyelünk, például az utóbbi esetben a víz hőmérsékletére vagy arra az érzetre, amikor megfogjuk a szivacsot stb., és az egész folyamatot a jelenben töltve visszük végig. </a:t>
            </a:r>
            <a:endParaRPr lang="hu-HU" sz="2200" dirty="0" smtClean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Nem </a:t>
            </a:r>
            <a:r>
              <a:rPr lang="hu-HU" sz="22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fárasztjuk magunkat a gondolatainkkal, nem a fejünkben vagyunk, hanem „az itt és most”-</a:t>
            </a:r>
            <a:r>
              <a:rPr lang="hu-HU" sz="2200" dirty="0" err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ban</a:t>
            </a:r>
            <a:r>
              <a:rPr lang="hu-HU" sz="22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endParaRPr lang="hu-HU" sz="2200" dirty="0" smtClean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Az </a:t>
            </a:r>
            <a:r>
              <a:rPr lang="hu-HU" sz="22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életünkben vagyunk, mindeközben takarékoskodunk az energiáinkkal és felfedezzük, hogy élni jó.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4" y="3458193"/>
            <a:ext cx="5670469" cy="3184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207</Words>
  <Application>Microsoft Office PowerPoint</Application>
  <PresentationFormat>Szélesvásznú</PresentationFormat>
  <Paragraphs>10</Paragraphs>
  <Slides>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Bookman Old Style</vt:lpstr>
      <vt:lpstr>Impact</vt:lpstr>
      <vt:lpstr>Calibri</vt:lpstr>
      <vt:lpstr>Arial</vt:lpstr>
      <vt:lpstr>Cabin</vt:lpstr>
      <vt:lpstr>Badge</vt:lpstr>
      <vt:lpstr>MINDFULNESS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</dc:title>
  <cp:lastModifiedBy>Csányi Ágnes</cp:lastModifiedBy>
  <cp:revision>3</cp:revision>
  <dcterms:modified xsi:type="dcterms:W3CDTF">2019-01-22T14:37:30Z</dcterms:modified>
</cp:coreProperties>
</file>