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tsrecap.com/public/r/cb89cedfae90977cef491f6870c75c34" TargetMode="External"/><Relationship Id="rId2" Type="http://schemas.openxmlformats.org/officeDocument/2006/relationships/hyperlink" Target="https://letsreca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on/m5ga3zlo" TargetMode="External"/><Relationship Id="rId2" Type="http://schemas.openxmlformats.org/officeDocument/2006/relationships/hyperlink" Target="https://ed.t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800323"/>
            <a:ext cx="8825658" cy="2677648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4400" dirty="0" smtClean="0"/>
              <a:t>Videókészítés és közösségi média az osztályteremben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7302" y="3047261"/>
            <a:ext cx="8825658" cy="861420"/>
          </a:xfrm>
        </p:spPr>
        <p:txBody>
          <a:bodyPr>
            <a:noAutofit/>
          </a:bodyPr>
          <a:lstStyle/>
          <a:p>
            <a:r>
              <a:rPr lang="hu-HU" sz="2400" dirty="0"/>
              <a:t>Csányi Ágnes – </a:t>
            </a:r>
            <a:r>
              <a:rPr lang="hu-HU" sz="2400" dirty="0" smtClean="0"/>
              <a:t>tanárképzés Firenzében </a:t>
            </a:r>
          </a:p>
          <a:p>
            <a:r>
              <a:rPr lang="hu-HU" sz="2400" dirty="0"/>
              <a:t>Erasmus+  pályázat - 2018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5537" y="3047261"/>
            <a:ext cx="2908634" cy="30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9491" y="925542"/>
            <a:ext cx="9697530" cy="706964"/>
          </a:xfrm>
        </p:spPr>
        <p:txBody>
          <a:bodyPr/>
          <a:lstStyle/>
          <a:p>
            <a:r>
              <a:rPr lang="hu-HU" sz="3200" dirty="0" smtClean="0"/>
              <a:t>BOLIDE videószerkesztő diákoknak, tanároknak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976" y="2185958"/>
            <a:ext cx="6723349" cy="517736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BOLIDE egyszerű videószerkesztő program ( </a:t>
            </a:r>
            <a:r>
              <a:rPr lang="hu-HU" sz="2400" dirty="0" err="1" smtClean="0"/>
              <a:t>Movie</a:t>
            </a:r>
            <a:r>
              <a:rPr lang="hu-HU" sz="2400" dirty="0" smtClean="0"/>
              <a:t> </a:t>
            </a:r>
            <a:r>
              <a:rPr lang="hu-HU" sz="2400" dirty="0" err="1" smtClean="0"/>
              <a:t>Maker</a:t>
            </a:r>
            <a:r>
              <a:rPr lang="hu-HU" sz="2400" dirty="0" smtClean="0"/>
              <a:t> utódja)</a:t>
            </a:r>
          </a:p>
          <a:p>
            <a:r>
              <a:rPr lang="hu-HU" sz="2400" dirty="0" smtClean="0"/>
              <a:t>Rendkívül egyszerű eszközökkel, nagyon gyorsan elsajátítható program</a:t>
            </a:r>
          </a:p>
          <a:p>
            <a:r>
              <a:rPr lang="hu-HU" sz="2400" dirty="0" smtClean="0"/>
              <a:t>Gyorsan és egyszerűen lehet vele filmrészleteket kivágni, összeilleszteni, zenét, hangot alátenni, feliratozni</a:t>
            </a:r>
          </a:p>
          <a:p>
            <a:r>
              <a:rPr lang="hu-HU" sz="2400" dirty="0" smtClean="0"/>
              <a:t>Nem ingyenes, de nagyon kedvezményes áron érhető el. Ingyenesen is használható, de ekkor egy kisebb vízjelet tesz a kész filmre.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25" y="2369196"/>
            <a:ext cx="4802558" cy="34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RECAP – online feladatlap, mellyel videóképeslap készíthető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66989"/>
            <a:ext cx="8446168" cy="4594758"/>
          </a:xfrm>
        </p:spPr>
        <p:txBody>
          <a:bodyPr>
            <a:noAutofit/>
          </a:bodyPr>
          <a:lstStyle/>
          <a:p>
            <a:r>
              <a:rPr lang="hu-HU" sz="2400" dirty="0"/>
              <a:t>Elérhetősége: </a:t>
            </a:r>
            <a:r>
              <a:rPr lang="hu-HU" sz="2400" dirty="0">
                <a:hlinkClick r:id="rId2"/>
              </a:rPr>
              <a:t>https://letsrecap.com</a:t>
            </a:r>
            <a:r>
              <a:rPr lang="hu-HU" sz="2400" dirty="0">
                <a:hlinkClick r:id="rId2"/>
              </a:rPr>
              <a:t>/</a:t>
            </a:r>
            <a:endParaRPr lang="hu-HU" sz="2400" dirty="0"/>
          </a:p>
          <a:p>
            <a:r>
              <a:rPr lang="hu-HU" sz="2400" dirty="0" err="1"/>
              <a:t>Szilády</a:t>
            </a:r>
            <a:r>
              <a:rPr lang="hu-HU" sz="2400" dirty="0"/>
              <a:t> Kutatók éjszakájának programjáról </a:t>
            </a:r>
            <a:r>
              <a:rPr lang="hu-HU" sz="2400" dirty="0">
                <a:hlinkClick r:id="rId3"/>
              </a:rPr>
              <a:t>nyilatkoznak résztvevő diákok</a:t>
            </a:r>
            <a:endParaRPr lang="hu-HU" sz="2400" dirty="0"/>
          </a:p>
          <a:p>
            <a:r>
              <a:rPr lang="hu-HU" sz="2400" dirty="0"/>
              <a:t>Oktatásban alkalmazása: egy feladatra önállóan otthon adhat videófeleletet egy diák, amit javíthat is, ha szükséges.</a:t>
            </a:r>
          </a:p>
          <a:p>
            <a:pPr lvl="1"/>
            <a:r>
              <a:rPr lang="hu-HU" sz="2400" dirty="0"/>
              <a:t>Izgalmasabb – a jövő nem a ppt, hanem a videó, mint szemléltető anyag</a:t>
            </a:r>
          </a:p>
          <a:p>
            <a:pPr lvl="1"/>
            <a:r>
              <a:rPr lang="hu-HU" sz="2400" dirty="0"/>
              <a:t>Szorongó diáknak nem az osztály előtt, hanem biztonságos környezetben, javítható módon felelhet!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83" y="2636221"/>
            <a:ext cx="3307379" cy="33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576" y="601579"/>
            <a:ext cx="10331865" cy="1079053"/>
          </a:xfrm>
        </p:spPr>
        <p:txBody>
          <a:bodyPr/>
          <a:lstStyle/>
          <a:p>
            <a:r>
              <a:rPr lang="hu-HU" sz="3200" dirty="0"/>
              <a:t>TED online feladatlap: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>
                <a:hlinkClick r:id="rId2"/>
              </a:rPr>
              <a:t>https</a:t>
            </a:r>
            <a:r>
              <a:rPr lang="hu-HU" sz="3200" dirty="0">
                <a:hlinkClick r:id="rId2"/>
              </a:rPr>
              <a:t>://</a:t>
            </a:r>
            <a:r>
              <a:rPr lang="hu-HU" sz="3200" dirty="0" smtClean="0">
                <a:hlinkClick r:id="rId2"/>
              </a:rPr>
              <a:t>ed.ted.com</a:t>
            </a:r>
            <a:r>
              <a:rPr lang="hu-HU" sz="3200" dirty="0" smtClean="0"/>
              <a:t> – videó súgóval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98031"/>
            <a:ext cx="6356912" cy="4258436"/>
          </a:xfrm>
        </p:spPr>
        <p:txBody>
          <a:bodyPr>
            <a:noAutofit/>
          </a:bodyPr>
          <a:lstStyle/>
          <a:p>
            <a:r>
              <a:rPr lang="hu-HU" sz="2400" dirty="0"/>
              <a:t>Online feladatlapkészítés, megosztás és válasz összegyűjtés a híres TED felületen</a:t>
            </a:r>
          </a:p>
          <a:p>
            <a:r>
              <a:rPr lang="hu-HU" sz="2400" dirty="0"/>
              <a:t>A feladatlap kérdéseihez kapcsolható videó, nincs szerzői jogi probléma</a:t>
            </a:r>
          </a:p>
          <a:p>
            <a:r>
              <a:rPr lang="hu-HU" sz="2400" dirty="0"/>
              <a:t>A megadott kérdéshez a videó megadott pontjától bejátszási lehetőség van, segítve a válaszadást!</a:t>
            </a:r>
          </a:p>
          <a:p>
            <a:r>
              <a:rPr lang="hu-HU" sz="2400" dirty="0">
                <a:hlinkClick r:id="rId3"/>
              </a:rPr>
              <a:t>Minta,</a:t>
            </a:r>
            <a:r>
              <a:rPr lang="hu-HU" sz="2400" dirty="0"/>
              <a:t> szenzációs videóval!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73" y="2298031"/>
            <a:ext cx="5098716" cy="344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487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</TotalTime>
  <Words>187</Words>
  <Application>Microsoft Office PowerPoint</Application>
  <PresentationFormat>Szélesvásznú</PresentationFormat>
  <Paragraphs>21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Tanácsterem</vt:lpstr>
      <vt:lpstr> Videókészítés és közösségi média az osztályteremben </vt:lpstr>
      <vt:lpstr>BOLIDE videószerkesztő diákoknak, tanároknak</vt:lpstr>
      <vt:lpstr>RECAP – online feladatlap, mellyel videóképeslap készíthető</vt:lpstr>
      <vt:lpstr>TED online feladatlap:  https://ed.ted.com – videó súgóval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Videókészítés és közösségi média az osztályteremben </dc:title>
  <dc:creator>Windows-felhasználó</dc:creator>
  <cp:lastModifiedBy>Csányi Ágnes</cp:lastModifiedBy>
  <cp:revision>11</cp:revision>
  <dcterms:created xsi:type="dcterms:W3CDTF">2019-01-16T12:48:21Z</dcterms:created>
  <dcterms:modified xsi:type="dcterms:W3CDTF">2019-01-22T14:24:31Z</dcterms:modified>
</cp:coreProperties>
</file>