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77093-8CC5-4B4C-88C9-FFD63FF7A59B}" type="datetimeFigureOut">
              <a:rPr lang="hu-HU" smtClean="0"/>
              <a:t>2019.01.22.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92864-7965-48F7-AB15-8D7FC3AC178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13166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77093-8CC5-4B4C-88C9-FFD63FF7A59B}" type="datetimeFigureOut">
              <a:rPr lang="hu-HU" smtClean="0"/>
              <a:t>2019.01.22.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92864-7965-48F7-AB15-8D7FC3AC178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04055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77093-8CC5-4B4C-88C9-FFD63FF7A59B}" type="datetimeFigureOut">
              <a:rPr lang="hu-HU" smtClean="0"/>
              <a:t>2019.01.22.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92864-7965-48F7-AB15-8D7FC3AC178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92785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77093-8CC5-4B4C-88C9-FFD63FF7A59B}" type="datetimeFigureOut">
              <a:rPr lang="hu-HU" smtClean="0"/>
              <a:t>2019.01.22.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92864-7965-48F7-AB15-8D7FC3AC178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89540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77093-8CC5-4B4C-88C9-FFD63FF7A59B}" type="datetimeFigureOut">
              <a:rPr lang="hu-HU" smtClean="0"/>
              <a:t>2019.01.22.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92864-7965-48F7-AB15-8D7FC3AC178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40688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77093-8CC5-4B4C-88C9-FFD63FF7A59B}" type="datetimeFigureOut">
              <a:rPr lang="hu-HU" smtClean="0"/>
              <a:t>2019.01.22.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92864-7965-48F7-AB15-8D7FC3AC178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69711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77093-8CC5-4B4C-88C9-FFD63FF7A59B}" type="datetimeFigureOut">
              <a:rPr lang="hu-HU" smtClean="0"/>
              <a:t>2019.01.22.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92864-7965-48F7-AB15-8D7FC3AC178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26655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77093-8CC5-4B4C-88C9-FFD63FF7A59B}" type="datetimeFigureOut">
              <a:rPr lang="hu-HU" smtClean="0"/>
              <a:t>2019.01.22.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92864-7965-48F7-AB15-8D7FC3AC178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80155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77093-8CC5-4B4C-88C9-FFD63FF7A59B}" type="datetimeFigureOut">
              <a:rPr lang="hu-HU" smtClean="0"/>
              <a:t>2019.01.22.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92864-7965-48F7-AB15-8D7FC3AC178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07737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77093-8CC5-4B4C-88C9-FFD63FF7A59B}" type="datetimeFigureOut">
              <a:rPr lang="hu-HU" smtClean="0"/>
              <a:t>2019.01.22.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92864-7965-48F7-AB15-8D7FC3AC178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13603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77093-8CC5-4B4C-88C9-FFD63FF7A59B}" type="datetimeFigureOut">
              <a:rPr lang="hu-HU" smtClean="0"/>
              <a:t>2019.01.22.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92864-7965-48F7-AB15-8D7FC3AC178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95413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B77093-8CC5-4B4C-88C9-FFD63FF7A59B}" type="datetimeFigureOut">
              <a:rPr lang="hu-HU" smtClean="0"/>
              <a:t>2019.01.22.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492864-7965-48F7-AB15-8D7FC3AC178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5684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06400" y="1866900"/>
            <a:ext cx="6108700" cy="3086100"/>
          </a:xfrm>
        </p:spPr>
        <p:txBody>
          <a:bodyPr>
            <a:normAutofit fontScale="90000"/>
          </a:bodyPr>
          <a:lstStyle/>
          <a:p>
            <a:pPr algn="ctr"/>
            <a:r>
              <a:rPr lang="hu-HU" sz="3600" dirty="0" smtClean="0"/>
              <a:t>Jó gyakorlat a csapatmunkára</a:t>
            </a:r>
            <a:br>
              <a:rPr lang="hu-HU" sz="3600" dirty="0" smtClean="0"/>
            </a:br>
            <a:r>
              <a:rPr lang="hu-HU" sz="3600" dirty="0" smtClean="0"/>
              <a:t>egy csoportnak a földre kell helyezni egy könnyű pálcát/ rudat, úgy hogy mindkét kéz 1-1 ujjával folyamatosan alul hozzáér.</a:t>
            </a:r>
            <a:br>
              <a:rPr lang="hu-HU" sz="3600" dirty="0" smtClean="0"/>
            </a:br>
            <a:r>
              <a:rPr lang="hu-HU" sz="3600" dirty="0" smtClean="0"/>
              <a:t> ( Rendkívül nehéz feladat, de megoldható)</a:t>
            </a:r>
            <a:endParaRPr lang="hu-HU" sz="3600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1501" y="365125"/>
            <a:ext cx="4432300" cy="5909734"/>
          </a:xfrm>
        </p:spPr>
      </p:pic>
      <p:sp>
        <p:nvSpPr>
          <p:cNvPr id="6" name="Szövegdoboz 5"/>
          <p:cNvSpPr txBox="1"/>
          <p:nvPr/>
        </p:nvSpPr>
        <p:spPr>
          <a:xfrm>
            <a:off x="406400" y="365125"/>
            <a:ext cx="4775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7200" dirty="0" smtClean="0"/>
              <a:t>Pálcát le!</a:t>
            </a:r>
            <a:endParaRPr lang="hu-HU" sz="7200" dirty="0"/>
          </a:p>
        </p:txBody>
      </p:sp>
      <p:sp>
        <p:nvSpPr>
          <p:cNvPr id="7" name="Cím 1"/>
          <p:cNvSpPr txBox="1">
            <a:spLocks/>
          </p:cNvSpPr>
          <p:nvPr/>
        </p:nvSpPr>
        <p:spPr>
          <a:xfrm>
            <a:off x="406400" y="5605114"/>
            <a:ext cx="6375400" cy="6697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2400" dirty="0" smtClean="0"/>
              <a:t>Igás Andor – </a:t>
            </a:r>
            <a:r>
              <a:rPr lang="hu-HU" sz="2400" dirty="0" err="1" smtClean="0"/>
              <a:t>Szilády</a:t>
            </a:r>
            <a:r>
              <a:rPr lang="hu-HU" sz="2400" dirty="0" smtClean="0"/>
              <a:t> Áron Református Gimnázium</a:t>
            </a:r>
          </a:p>
          <a:p>
            <a:r>
              <a:rPr lang="hu-HU" sz="2400" dirty="0" smtClean="0"/>
              <a:t>Csapatépítő játék </a:t>
            </a:r>
            <a:r>
              <a:rPr lang="hu-HU" sz="2400" dirty="0" err="1" smtClean="0"/>
              <a:t>Dublinból</a:t>
            </a:r>
            <a:r>
              <a:rPr lang="hu-HU" sz="2400" dirty="0" smtClean="0"/>
              <a:t> (Erasmus+) </a:t>
            </a:r>
            <a:r>
              <a:rPr lang="hu-HU" sz="2400" dirty="0"/>
              <a:t>2018 </a:t>
            </a:r>
          </a:p>
        </p:txBody>
      </p:sp>
    </p:spTree>
    <p:extLst>
      <p:ext uri="{BB962C8B-B14F-4D97-AF65-F5344CB8AC3E}">
        <p14:creationId xmlns:p14="http://schemas.microsoft.com/office/powerpoint/2010/main" val="32271048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21</Words>
  <Application>Microsoft Office PowerPoint</Application>
  <PresentationFormat>Szélesvásznú</PresentationFormat>
  <Paragraphs>4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Office-téma</vt:lpstr>
      <vt:lpstr>Jó gyakorlat a csapatmunkára egy csoportnak a földre kell helyezni egy könnyű pálcát/ rudat, úgy hogy mindkét kéz 1-1 ujjával folyamatosan alul hozzáér.  ( Rendkívül nehéz feladat, de megoldható)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Jó gyakorlat a csapatmunkára egy csoportnak a földre kell helyezni egy könnyű pálcát/ rudat, úgy hogy mindkét kéz 1-1 ujjával folyamatosan alul hozzáér.  ( Rendkívül nehéz feladat, de megoldható)</dc:title>
  <dc:creator>Igás Andor</dc:creator>
  <cp:lastModifiedBy>Csányi Ágnes</cp:lastModifiedBy>
  <cp:revision>3</cp:revision>
  <dcterms:created xsi:type="dcterms:W3CDTF">2019-01-18T09:40:23Z</dcterms:created>
  <dcterms:modified xsi:type="dcterms:W3CDTF">2019-01-22T13:35:15Z</dcterms:modified>
</cp:coreProperties>
</file>