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9" r:id="rId3"/>
    <p:sldId id="258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>
        <p:scale>
          <a:sx n="75" d="100"/>
          <a:sy n="75" d="100"/>
        </p:scale>
        <p:origin x="126" y="7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smtClean="0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48A87A34-81AB-432B-8DAE-1953F412C126}" type="datetimeFigureOut">
              <a:rPr lang="en-US" dirty="0"/>
              <a:t>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áma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ím és képaláír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dézet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évkárty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hasá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éphasá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1/22/2019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1/22/2019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371600" y="1485905"/>
            <a:ext cx="9448800" cy="1825096"/>
          </a:xfrm>
        </p:spPr>
        <p:txBody>
          <a:bodyPr>
            <a:normAutofit/>
          </a:bodyPr>
          <a:lstStyle/>
          <a:p>
            <a:r>
              <a:rPr lang="hu-HU" sz="4400" dirty="0"/>
              <a:t/>
            </a:r>
            <a:br>
              <a:rPr lang="hu-HU" sz="4400" dirty="0"/>
            </a:br>
            <a:r>
              <a:rPr lang="hu-HU" sz="4400" dirty="0" smtClean="0"/>
              <a:t>Kreatív nyelvgyakorlás</a:t>
            </a:r>
            <a:endParaRPr lang="hu-HU" sz="4400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526901"/>
            <a:ext cx="9448800" cy="1142999"/>
          </a:xfrm>
        </p:spPr>
        <p:txBody>
          <a:bodyPr>
            <a:noAutofit/>
          </a:bodyPr>
          <a:lstStyle/>
          <a:p>
            <a:r>
              <a:rPr lang="hu-HU" sz="2800" dirty="0" smtClean="0"/>
              <a:t>Szűcs Erzsébet– </a:t>
            </a:r>
            <a:r>
              <a:rPr lang="hu-HU" sz="2800" dirty="0" err="1"/>
              <a:t>Szilády</a:t>
            </a:r>
            <a:r>
              <a:rPr lang="hu-HU" sz="2800" dirty="0"/>
              <a:t> Áron Református Gimnázium</a:t>
            </a:r>
            <a:br>
              <a:rPr lang="hu-HU" sz="2800" dirty="0"/>
            </a:br>
            <a:r>
              <a:rPr lang="hu-HU" sz="2800" dirty="0"/>
              <a:t>Erasmus+ </a:t>
            </a:r>
            <a:r>
              <a:rPr lang="hu-HU" sz="2800" dirty="0" err="1" smtClean="0"/>
              <a:t>Chambridge</a:t>
            </a:r>
            <a:r>
              <a:rPr lang="hu-HU" sz="2800" dirty="0" smtClean="0"/>
              <a:t> </a:t>
            </a:r>
            <a:r>
              <a:rPr lang="hu-HU" sz="2800" dirty="0"/>
              <a:t>- 2018</a:t>
            </a:r>
          </a:p>
        </p:txBody>
      </p:sp>
    </p:spTree>
    <p:extLst>
      <p:ext uri="{BB962C8B-B14F-4D97-AF65-F5344CB8AC3E}">
        <p14:creationId xmlns:p14="http://schemas.microsoft.com/office/powerpoint/2010/main" val="22574976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993348" y="1332735"/>
            <a:ext cx="9664700" cy="1092199"/>
          </a:xfrm>
        </p:spPr>
        <p:txBody>
          <a:bodyPr>
            <a:noAutofit/>
          </a:bodyPr>
          <a:lstStyle/>
          <a:p>
            <a:r>
              <a:rPr lang="hu-HU" sz="2800" dirty="0"/>
              <a:t>Az alábbi feladat alkalmas </a:t>
            </a:r>
            <a:r>
              <a:rPr lang="hu-HU" sz="2800" dirty="0"/>
              <a:t>az idegennyelvi (beszéd- </a:t>
            </a:r>
            <a:r>
              <a:rPr lang="hu-HU" sz="2800" dirty="0"/>
              <a:t>és íráskészség) fejlesztésére, </a:t>
            </a:r>
            <a:r>
              <a:rPr lang="hu-HU" sz="2800" dirty="0" smtClean="0"/>
              <a:t>A1-es </a:t>
            </a:r>
            <a:r>
              <a:rPr lang="hu-HU" sz="2800" dirty="0"/>
              <a:t>szinttől. </a:t>
            </a:r>
            <a:r>
              <a:rPr lang="hu-HU" sz="2800" dirty="0">
                <a:solidFill>
                  <a:schemeClr val="accent4">
                    <a:lumMod val="50000"/>
                  </a:schemeClr>
                </a:solidFill>
              </a:rPr>
              <a:t/>
            </a:r>
            <a:br>
              <a:rPr lang="hu-HU" sz="2800" dirty="0">
                <a:solidFill>
                  <a:schemeClr val="accent4">
                    <a:lumMod val="50000"/>
                  </a:schemeClr>
                </a:solidFill>
              </a:rPr>
            </a:br>
            <a:r>
              <a:rPr lang="hu-HU" dirty="0" smtClean="0"/>
              <a:t>Szerinted </a:t>
            </a:r>
            <a:r>
              <a:rPr lang="hu-HU" dirty="0"/>
              <a:t>ki lakik az ajtó mögött? </a:t>
            </a:r>
            <a:r>
              <a:rPr lang="hu-HU" sz="3200" dirty="0">
                <a:solidFill>
                  <a:schemeClr val="accent4">
                    <a:lumMod val="50000"/>
                  </a:schemeClr>
                </a:solidFill>
              </a:rPr>
              <a:t/>
            </a:r>
            <a:br>
              <a:rPr lang="hu-HU" sz="3200" dirty="0">
                <a:solidFill>
                  <a:schemeClr val="accent4">
                    <a:lumMod val="50000"/>
                  </a:schemeClr>
                </a:solidFill>
              </a:rPr>
            </a:br>
            <a:endParaRPr lang="hu-HU" sz="32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327400" y="2590801"/>
            <a:ext cx="4597400" cy="3581399"/>
          </a:xfrm>
        </p:spPr>
        <p:txBody>
          <a:bodyPr>
            <a:noAutofit/>
          </a:bodyPr>
          <a:lstStyle/>
          <a:p>
            <a:r>
              <a:rPr lang="hu-HU" sz="2400" dirty="0"/>
              <a:t>Férfi vagy nő? </a:t>
            </a:r>
          </a:p>
          <a:p>
            <a:r>
              <a:rPr lang="hu-HU" sz="2400" dirty="0"/>
              <a:t>Egyedül vagy családban él?</a:t>
            </a:r>
          </a:p>
          <a:p>
            <a:r>
              <a:rPr lang="hu-HU" sz="2400" dirty="0"/>
              <a:t>Hány éves?</a:t>
            </a:r>
          </a:p>
          <a:p>
            <a:r>
              <a:rPr lang="hu-HU" sz="2400" dirty="0"/>
              <a:t>Mikor költözött ide?</a:t>
            </a:r>
          </a:p>
          <a:p>
            <a:r>
              <a:rPr lang="hu-HU" sz="2400" dirty="0"/>
              <a:t>Hogy néz ki? </a:t>
            </a:r>
          </a:p>
          <a:p>
            <a:r>
              <a:rPr lang="hu-HU" sz="2400" dirty="0"/>
              <a:t>Milyen ember? </a:t>
            </a:r>
          </a:p>
          <a:p>
            <a:r>
              <a:rPr lang="hu-HU" sz="2400" dirty="0"/>
              <a:t>Mi a foglalkozása?</a:t>
            </a:r>
            <a:endParaRPr lang="hu-HU" sz="2400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4678" y="2590801"/>
            <a:ext cx="2896121" cy="3860799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9784" y="2743200"/>
            <a:ext cx="1647127" cy="2486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9977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993348" y="1332735"/>
            <a:ext cx="9664700" cy="1092199"/>
          </a:xfrm>
        </p:spPr>
        <p:txBody>
          <a:bodyPr>
            <a:noAutofit/>
          </a:bodyPr>
          <a:lstStyle/>
          <a:p>
            <a:r>
              <a:rPr lang="hu-HU" sz="2800" dirty="0"/>
              <a:t>Az alábbi feladat alkalmas </a:t>
            </a:r>
            <a:r>
              <a:rPr lang="hu-HU" sz="2800" dirty="0"/>
              <a:t>az idegennyelvi (beszéd- </a:t>
            </a:r>
            <a:r>
              <a:rPr lang="hu-HU" sz="2800" dirty="0"/>
              <a:t>és íráskészség) fejlesztésére, </a:t>
            </a:r>
            <a:r>
              <a:rPr lang="hu-HU" sz="2800" dirty="0" smtClean="0"/>
              <a:t>A1-es </a:t>
            </a:r>
            <a:r>
              <a:rPr lang="hu-HU" sz="2800" dirty="0"/>
              <a:t>szinttől. </a:t>
            </a:r>
            <a:r>
              <a:rPr lang="hu-HU" sz="2800" dirty="0">
                <a:solidFill>
                  <a:schemeClr val="accent4">
                    <a:lumMod val="50000"/>
                  </a:schemeClr>
                </a:solidFill>
              </a:rPr>
              <a:t/>
            </a:r>
            <a:br>
              <a:rPr lang="hu-HU" sz="2800" dirty="0">
                <a:solidFill>
                  <a:schemeClr val="accent4">
                    <a:lumMod val="50000"/>
                  </a:schemeClr>
                </a:solidFill>
              </a:rPr>
            </a:br>
            <a:r>
              <a:rPr lang="hu-HU" dirty="0" smtClean="0"/>
              <a:t>Szerinted </a:t>
            </a:r>
            <a:r>
              <a:rPr lang="hu-HU" dirty="0"/>
              <a:t>ki lakik az ajtó mögött? </a:t>
            </a:r>
            <a:r>
              <a:rPr lang="hu-HU" sz="3200" dirty="0">
                <a:solidFill>
                  <a:schemeClr val="accent4">
                    <a:lumMod val="50000"/>
                  </a:schemeClr>
                </a:solidFill>
              </a:rPr>
              <a:t/>
            </a:r>
            <a:br>
              <a:rPr lang="hu-HU" sz="3200" dirty="0">
                <a:solidFill>
                  <a:schemeClr val="accent4">
                    <a:lumMod val="50000"/>
                  </a:schemeClr>
                </a:solidFill>
              </a:rPr>
            </a:br>
            <a:endParaRPr lang="hu-HU" sz="32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327400" y="2590801"/>
            <a:ext cx="4597400" cy="3581399"/>
          </a:xfrm>
        </p:spPr>
        <p:txBody>
          <a:bodyPr>
            <a:noAutofit/>
          </a:bodyPr>
          <a:lstStyle/>
          <a:p>
            <a:pPr lvl="0"/>
            <a:r>
              <a:rPr lang="hu-HU" sz="2400" dirty="0"/>
              <a:t>Mivel tölti egy napját?</a:t>
            </a:r>
          </a:p>
          <a:p>
            <a:pPr lvl="0"/>
            <a:r>
              <a:rPr lang="hu-HU" sz="2400" dirty="0"/>
              <a:t>Mi a hobbija?</a:t>
            </a:r>
          </a:p>
          <a:p>
            <a:pPr lvl="0"/>
            <a:r>
              <a:rPr lang="hu-HU" sz="2400" dirty="0"/>
              <a:t>Van kutyája vagy macskája? </a:t>
            </a:r>
          </a:p>
          <a:p>
            <a:pPr lvl="0"/>
            <a:r>
              <a:rPr lang="hu-HU" sz="2400" dirty="0"/>
              <a:t>Szeretnél belépni az ajtón? </a:t>
            </a:r>
          </a:p>
          <a:p>
            <a:pPr lvl="0"/>
            <a:r>
              <a:rPr lang="hu-HU" sz="2400" dirty="0"/>
              <a:t>Mit gondolsz, mit találnál odabenn?</a:t>
            </a:r>
          </a:p>
          <a:p>
            <a:pPr lvl="0"/>
            <a:r>
              <a:rPr lang="hu-HU" sz="2400" dirty="0"/>
              <a:t>Kivel találkoznál?</a:t>
            </a:r>
          </a:p>
          <a:p>
            <a:pPr lvl="0"/>
            <a:r>
              <a:rPr lang="hu-HU" sz="2400" dirty="0"/>
              <a:t>Mit kérdeznél tőle? </a:t>
            </a: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4678" y="2590801"/>
            <a:ext cx="2896121" cy="3860799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04" y="2590801"/>
            <a:ext cx="2159288" cy="2552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892989"/>
      </p:ext>
    </p:extLst>
  </p:cSld>
  <p:clrMapOvr>
    <a:masterClrMapping/>
  </p:clrMapOvr>
</p:sld>
</file>

<file path=ppt/theme/theme1.xml><?xml version="1.0" encoding="utf-8"?>
<a:theme xmlns:a="http://schemas.openxmlformats.org/drawingml/2006/main" name="Kondenzcsík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E5224E"/>
      </a:accent1>
      <a:accent2>
        <a:srgbClr val="9D074E"/>
      </a:accent2>
      <a:accent3>
        <a:srgbClr val="7F2294"/>
      </a:accent3>
      <a:accent4>
        <a:srgbClr val="8D65EA"/>
      </a:accent4>
      <a:accent5>
        <a:srgbClr val="588FE2"/>
      </a:accent5>
      <a:accent6>
        <a:srgbClr val="127CA4"/>
      </a:accent6>
      <a:hlink>
        <a:srgbClr val="FB4AB6"/>
      </a:hlink>
      <a:folHlink>
        <a:srgbClr val="F98FE9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6DB8EB18-3657-4051-A897-2ED38832359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TM04033937[[fn=Kondenzcsík]]</Template>
  <TotalTime>30</TotalTime>
  <Words>99</Words>
  <Application>Microsoft Office PowerPoint</Application>
  <PresentationFormat>Szélesvásznú</PresentationFormat>
  <Paragraphs>18</Paragraphs>
  <Slides>3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2</vt:i4>
      </vt:variant>
      <vt:variant>
        <vt:lpstr>Téma</vt:lpstr>
      </vt:variant>
      <vt:variant>
        <vt:i4>1</vt:i4>
      </vt:variant>
      <vt:variant>
        <vt:lpstr>Diacímek</vt:lpstr>
      </vt:variant>
      <vt:variant>
        <vt:i4>3</vt:i4>
      </vt:variant>
    </vt:vector>
  </HeadingPairs>
  <TitlesOfParts>
    <vt:vector size="6" baseType="lpstr">
      <vt:lpstr>Arial</vt:lpstr>
      <vt:lpstr>Century Gothic</vt:lpstr>
      <vt:lpstr>Kondenzcsík</vt:lpstr>
      <vt:lpstr> Kreatív nyelvgyakorlás</vt:lpstr>
      <vt:lpstr>Az alábbi feladat alkalmas az idegennyelvi (beszéd- és íráskészség) fejlesztésére, A1-es szinttől.  Szerinted ki lakik az ajtó mögött?  </vt:lpstr>
      <vt:lpstr>Az alábbi feladat alkalmas az idegennyelvi (beszéd- és íráskészség) fejlesztésére, A1-es szinttől.  Szerinted ki lakik az ajtó mögött?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Kretív nyelvgyakorlás</dc:title>
  <dc:creator>Csányi Ágnes</dc:creator>
  <cp:lastModifiedBy>Csányi Ágnes</cp:lastModifiedBy>
  <cp:revision>4</cp:revision>
  <dcterms:created xsi:type="dcterms:W3CDTF">2019-01-22T15:45:06Z</dcterms:created>
  <dcterms:modified xsi:type="dcterms:W3CDTF">2019-01-22T16:15:08Z</dcterms:modified>
</cp:coreProperties>
</file>