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56" r:id="rId2"/>
    <p:sldId id="257" r:id="rId3"/>
    <p:sldId id="261" r:id="rId4"/>
    <p:sldId id="263" r:id="rId5"/>
    <p:sldId id="262" r:id="rId6"/>
    <p:sldId id="258" r:id="rId7"/>
    <p:sldId id="259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6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CAA05-1AE5-48BF-8EDC-DE6D4EEC0277}" type="datetimeFigureOut">
              <a:rPr lang="hu-HU" smtClean="0"/>
              <a:t>2019.01.22.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8B6BD-5BCA-45DC-AD67-A7CDEC82619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5564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CAA05-1AE5-48BF-8EDC-DE6D4EEC0277}" type="datetimeFigureOut">
              <a:rPr lang="hu-HU" smtClean="0"/>
              <a:t>2019.01.22.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8B6BD-5BCA-45DC-AD67-A7CDEC82619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7534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CAA05-1AE5-48BF-8EDC-DE6D4EEC0277}" type="datetimeFigureOut">
              <a:rPr lang="hu-HU" smtClean="0"/>
              <a:t>2019.01.22.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8B6BD-5BCA-45DC-AD67-A7CDEC826195}" type="slidenum">
              <a:rPr lang="hu-HU" smtClean="0"/>
              <a:t>‹#›</a:t>
            </a:fld>
            <a:endParaRPr lang="hu-H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2488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CAA05-1AE5-48BF-8EDC-DE6D4EEC0277}" type="datetimeFigureOut">
              <a:rPr lang="hu-HU" smtClean="0"/>
              <a:t>2019.01.22.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8B6BD-5BCA-45DC-AD67-A7CDEC82619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7490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CAA05-1AE5-48BF-8EDC-DE6D4EEC0277}" type="datetimeFigureOut">
              <a:rPr lang="hu-HU" smtClean="0"/>
              <a:t>2019.01.22.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8B6BD-5BCA-45DC-AD67-A7CDEC826195}" type="slidenum">
              <a:rPr lang="hu-HU" smtClean="0"/>
              <a:t>‹#›</a:t>
            </a:fld>
            <a:endParaRPr lang="hu-H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6167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CAA05-1AE5-48BF-8EDC-DE6D4EEC0277}" type="datetimeFigureOut">
              <a:rPr lang="hu-HU" smtClean="0"/>
              <a:t>2019.01.22.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8B6BD-5BCA-45DC-AD67-A7CDEC82619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7448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CAA05-1AE5-48BF-8EDC-DE6D4EEC0277}" type="datetimeFigureOut">
              <a:rPr lang="hu-HU" smtClean="0"/>
              <a:t>2019.01.22.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8B6BD-5BCA-45DC-AD67-A7CDEC82619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4121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CAA05-1AE5-48BF-8EDC-DE6D4EEC0277}" type="datetimeFigureOut">
              <a:rPr lang="hu-HU" smtClean="0"/>
              <a:t>2019.01.22.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8B6BD-5BCA-45DC-AD67-A7CDEC82619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7467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CAA05-1AE5-48BF-8EDC-DE6D4EEC0277}" type="datetimeFigureOut">
              <a:rPr lang="hu-HU" smtClean="0"/>
              <a:t>2019.01.22.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8B6BD-5BCA-45DC-AD67-A7CDEC82619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37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CAA05-1AE5-48BF-8EDC-DE6D4EEC0277}" type="datetimeFigureOut">
              <a:rPr lang="hu-HU" smtClean="0"/>
              <a:t>2019.01.22.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8B6BD-5BCA-45DC-AD67-A7CDEC82619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1083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CAA05-1AE5-48BF-8EDC-DE6D4EEC0277}" type="datetimeFigureOut">
              <a:rPr lang="hu-HU" smtClean="0"/>
              <a:t>2019.01.22.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8B6BD-5BCA-45DC-AD67-A7CDEC82619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6035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CAA05-1AE5-48BF-8EDC-DE6D4EEC0277}" type="datetimeFigureOut">
              <a:rPr lang="hu-HU" smtClean="0"/>
              <a:t>2019.01.22.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8B6BD-5BCA-45DC-AD67-A7CDEC82619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927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CAA05-1AE5-48BF-8EDC-DE6D4EEC0277}" type="datetimeFigureOut">
              <a:rPr lang="hu-HU" smtClean="0"/>
              <a:t>2019.01.22.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8B6BD-5BCA-45DC-AD67-A7CDEC82619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1405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CAA05-1AE5-48BF-8EDC-DE6D4EEC0277}" type="datetimeFigureOut">
              <a:rPr lang="hu-HU" smtClean="0"/>
              <a:t>2019.01.22.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8B6BD-5BCA-45DC-AD67-A7CDEC82619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6502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CAA05-1AE5-48BF-8EDC-DE6D4EEC0277}" type="datetimeFigureOut">
              <a:rPr lang="hu-HU" smtClean="0"/>
              <a:t>2019.01.22.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8B6BD-5BCA-45DC-AD67-A7CDEC82619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6161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CAA05-1AE5-48BF-8EDC-DE6D4EEC0277}" type="datetimeFigureOut">
              <a:rPr lang="hu-HU" smtClean="0"/>
              <a:t>2019.01.22.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8B6BD-5BCA-45DC-AD67-A7CDEC82619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343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CAA05-1AE5-48BF-8EDC-DE6D4EEC0277}" type="datetimeFigureOut">
              <a:rPr lang="hu-HU" smtClean="0"/>
              <a:t>2019.01.22.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EF8B6BD-5BCA-45DC-AD67-A7CDEC82619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2021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12609" y="427703"/>
            <a:ext cx="6759792" cy="3077443"/>
          </a:xfrm>
        </p:spPr>
        <p:txBody>
          <a:bodyPr>
            <a:normAutofit fontScale="90000"/>
          </a:bodyPr>
          <a:lstStyle/>
          <a:p>
            <a:pPr algn="l"/>
            <a:r>
              <a:rPr lang="hu-HU" dirty="0" smtClean="0">
                <a:solidFill>
                  <a:schemeClr val="accent4">
                    <a:lumMod val="75000"/>
                  </a:schemeClr>
                </a:solidFill>
              </a:rPr>
              <a:t>Matematika - KITE</a:t>
            </a:r>
            <a:br>
              <a:rPr lang="hu-HU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hu-HU" dirty="0" smtClean="0">
                <a:solidFill>
                  <a:schemeClr val="accent4">
                    <a:lumMod val="75000"/>
                  </a:schemeClr>
                </a:solidFill>
              </a:rPr>
              <a:t>papírsárkány területének számítása</a:t>
            </a:r>
            <a:endParaRPr lang="hu-H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918341" y="228265"/>
            <a:ext cx="7787148" cy="1096899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hu-HU" sz="2800" dirty="0" smtClean="0">
                <a:solidFill>
                  <a:schemeClr val="accent4">
                    <a:lumMod val="75000"/>
                  </a:schemeClr>
                </a:solidFill>
              </a:rPr>
              <a:t>Németh István – </a:t>
            </a:r>
            <a:r>
              <a:rPr lang="hu-HU" sz="2800" dirty="0" err="1" smtClean="0">
                <a:solidFill>
                  <a:schemeClr val="accent4">
                    <a:lumMod val="75000"/>
                  </a:schemeClr>
                </a:solidFill>
              </a:rPr>
              <a:t>Szilády</a:t>
            </a:r>
            <a:r>
              <a:rPr lang="hu-HU" sz="2800" dirty="0" smtClean="0">
                <a:solidFill>
                  <a:schemeClr val="accent4">
                    <a:lumMod val="75000"/>
                  </a:schemeClr>
                </a:solidFill>
              </a:rPr>
              <a:t> Áron Református Gimnázium</a:t>
            </a:r>
          </a:p>
          <a:p>
            <a:pPr algn="l"/>
            <a:r>
              <a:rPr lang="hu-HU" sz="2800" dirty="0" smtClean="0">
                <a:solidFill>
                  <a:schemeClr val="accent4">
                    <a:lumMod val="75000"/>
                  </a:schemeClr>
                </a:solidFill>
              </a:rPr>
              <a:t>Erasmus+ </a:t>
            </a:r>
            <a:r>
              <a:rPr lang="hu-HU" sz="2800" dirty="0" err="1" smtClean="0">
                <a:solidFill>
                  <a:schemeClr val="accent4">
                    <a:lumMod val="75000"/>
                  </a:schemeClr>
                </a:solidFill>
              </a:rPr>
              <a:t>Cheltenham</a:t>
            </a:r>
            <a:r>
              <a:rPr lang="hu-HU" sz="2800" dirty="0" smtClean="0">
                <a:solidFill>
                  <a:schemeClr val="accent4">
                    <a:lumMod val="75000"/>
                  </a:schemeClr>
                </a:solidFill>
              </a:rPr>
              <a:t> - 2018</a:t>
            </a:r>
            <a:endParaRPr lang="hu-HU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206" y="3508413"/>
            <a:ext cx="4300194" cy="309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78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5134" y="108155"/>
            <a:ext cx="6347713" cy="1320800"/>
          </a:xfrm>
        </p:spPr>
        <p:txBody>
          <a:bodyPr/>
          <a:lstStyle/>
          <a:p>
            <a:r>
              <a:rPr lang="hu-HU" dirty="0">
                <a:solidFill>
                  <a:schemeClr val="accent4">
                    <a:lumMod val="75000"/>
                  </a:schemeClr>
                </a:solidFill>
              </a:rPr>
              <a:t>Kite-papírsárkány feladat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85135" y="886542"/>
            <a:ext cx="4503682" cy="5768782"/>
          </a:xfrm>
        </p:spPr>
        <p:txBody>
          <a:bodyPr>
            <a:noAutofit/>
          </a:bodyPr>
          <a:lstStyle/>
          <a:p>
            <a:r>
              <a:rPr lang="hu-HU" sz="2400" dirty="0" smtClean="0">
                <a:solidFill>
                  <a:schemeClr val="accent4">
                    <a:lumMod val="75000"/>
                  </a:schemeClr>
                </a:solidFill>
              </a:rPr>
              <a:t>Adott egy papírsárkány alakú négyszög. A szerkesztett alakzat deltoid. Feladat a területének meghatározása lenne, ha egy hagyományos matematika feladatról lenne szó. </a:t>
            </a:r>
          </a:p>
          <a:p>
            <a:r>
              <a:rPr lang="hu-HU" sz="2400" dirty="0" smtClean="0">
                <a:solidFill>
                  <a:schemeClr val="accent4">
                    <a:lumMod val="75000"/>
                  </a:schemeClr>
                </a:solidFill>
              </a:rPr>
              <a:t>A tanulóknak nem közvetlenül a terület kiszámítása a feladatuk, hanem a megoldás egyes lépéseinek sorrendbe rakása</a:t>
            </a:r>
            <a:r>
              <a:rPr lang="hu-HU" sz="2400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hu-HU" sz="24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831" y="1065228"/>
            <a:ext cx="3621988" cy="465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55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64502" y="251381"/>
            <a:ext cx="6347713" cy="1320800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chemeClr val="accent4">
                    <a:lumMod val="75000"/>
                  </a:schemeClr>
                </a:solidFill>
              </a:rPr>
              <a:t>Kite-papírsárkány feladat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64502" y="911781"/>
            <a:ext cx="4801387" cy="5771823"/>
          </a:xfrm>
        </p:spPr>
        <p:txBody>
          <a:bodyPr>
            <a:normAutofit fontScale="92500" lnSpcReduction="20000"/>
          </a:bodyPr>
          <a:lstStyle/>
          <a:p>
            <a:r>
              <a:rPr lang="hu-HU" sz="2600" dirty="0">
                <a:solidFill>
                  <a:schemeClr val="accent4">
                    <a:lumMod val="75000"/>
                  </a:schemeClr>
                </a:solidFill>
              </a:rPr>
              <a:t>Most a feldatok megoldásának lépései rendelkezésre állnak. Sőt lényegileg 3 különböző módszerrel. A lépések ki vannak vágva és össze vannak keverve</a:t>
            </a:r>
            <a:r>
              <a:rPr lang="hu-HU" sz="2600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r>
              <a:rPr lang="hu-HU" sz="2600" dirty="0">
                <a:solidFill>
                  <a:schemeClr val="accent4">
                    <a:lumMod val="75000"/>
                  </a:schemeClr>
                </a:solidFill>
              </a:rPr>
              <a:t>A </a:t>
            </a:r>
            <a:r>
              <a:rPr lang="hu-HU" sz="2600" dirty="0">
                <a:solidFill>
                  <a:schemeClr val="accent4">
                    <a:lumMod val="75000"/>
                  </a:schemeClr>
                </a:solidFill>
              </a:rPr>
              <a:t>tanulói csoportok egy módszer minden lépését megkapják, azokat sorba kell rakniuk és meg kell érteniük.</a:t>
            </a:r>
          </a:p>
          <a:p>
            <a:r>
              <a:rPr lang="hu-HU" sz="2600" dirty="0">
                <a:solidFill>
                  <a:schemeClr val="accent4">
                    <a:lumMod val="75000"/>
                  </a:schemeClr>
                </a:solidFill>
              </a:rPr>
              <a:t>A sorba rakás után a megoldást be kell mutatniuk a többek számára</a:t>
            </a:r>
          </a:p>
          <a:p>
            <a:r>
              <a:rPr lang="hu-HU" sz="2600" dirty="0">
                <a:solidFill>
                  <a:schemeClr val="accent4">
                    <a:lumMod val="75000"/>
                  </a:schemeClr>
                </a:solidFill>
              </a:rPr>
              <a:t>A három megoldás megtekintése után azok elemzése és összehasonlítása következik</a:t>
            </a:r>
          </a:p>
          <a:p>
            <a:pPr marL="0" indent="0">
              <a:buNone/>
            </a:pPr>
            <a:endParaRPr lang="hu-HU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889" y="911781"/>
            <a:ext cx="3139402" cy="527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50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599" y="0"/>
            <a:ext cx="6347713" cy="1320800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chemeClr val="accent4">
                    <a:lumMod val="75000"/>
                  </a:schemeClr>
                </a:solidFill>
              </a:rPr>
              <a:t>Kite-papírsárkány feladat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3101" y="836366"/>
            <a:ext cx="5527250" cy="5776780"/>
          </a:xfrm>
        </p:spPr>
        <p:txBody>
          <a:bodyPr>
            <a:normAutofit fontScale="92500"/>
          </a:bodyPr>
          <a:lstStyle/>
          <a:p>
            <a:r>
              <a:rPr lang="hu-HU" sz="2600" dirty="0">
                <a:solidFill>
                  <a:schemeClr val="accent4">
                    <a:lumMod val="75000"/>
                  </a:schemeClr>
                </a:solidFill>
              </a:rPr>
              <a:t>Ha nem lennének adottak a lépések, akkor nem férne bele egy órába három megoldás kidolgozása sem, így viszont lehetővé válik a különböző megoldások elemzése és összehasonlítása is.</a:t>
            </a:r>
          </a:p>
          <a:p>
            <a:r>
              <a:rPr lang="hu-HU" sz="2600" dirty="0">
                <a:solidFill>
                  <a:schemeClr val="accent4">
                    <a:lumMod val="75000"/>
                  </a:schemeClr>
                </a:solidFill>
              </a:rPr>
              <a:t>A feladat megoldása magas szintű gondolkodást igényel, mert a módszerek analízisére és közöttük való választási szempontok megtárgyalására nyílik lehetőség. Sőt maga a sorba rakás is magas rendű gondolkodási képesség gyakorlását igényli. (HOT)</a:t>
            </a:r>
            <a:br>
              <a:rPr lang="hu-HU" sz="2600" dirty="0">
                <a:solidFill>
                  <a:schemeClr val="accent4">
                    <a:lumMod val="75000"/>
                  </a:schemeClr>
                </a:solidFill>
              </a:rPr>
            </a:br>
            <a:endParaRPr lang="hu-HU" sz="2600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351" y="836366"/>
            <a:ext cx="2771874" cy="529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8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7050" y="373930"/>
            <a:ext cx="6347713" cy="1320800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chemeClr val="accent4">
                    <a:lumMod val="75000"/>
                  </a:schemeClr>
                </a:solidFill>
              </a:rPr>
              <a:t>Kite-papírsárkány feladat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8259" y="1034331"/>
            <a:ext cx="7233502" cy="2227344"/>
          </a:xfrm>
        </p:spPr>
        <p:txBody>
          <a:bodyPr/>
          <a:lstStyle/>
          <a:p>
            <a:r>
              <a:rPr lang="hu-HU" sz="2400" dirty="0">
                <a:solidFill>
                  <a:schemeClr val="accent4">
                    <a:lumMod val="75000"/>
                  </a:schemeClr>
                </a:solidFill>
              </a:rPr>
              <a:t>A három megoldás az alábbi alapokra épül</a:t>
            </a:r>
          </a:p>
          <a:p>
            <a:pPr lvl="1"/>
            <a:r>
              <a:rPr lang="hu-HU" sz="2400" dirty="0">
                <a:solidFill>
                  <a:schemeClr val="accent4">
                    <a:lumMod val="75000"/>
                  </a:schemeClr>
                </a:solidFill>
              </a:rPr>
              <a:t>Koordinátageometria</a:t>
            </a:r>
          </a:p>
          <a:p>
            <a:pPr lvl="1"/>
            <a:r>
              <a:rPr lang="hu-HU" sz="2400" dirty="0">
                <a:solidFill>
                  <a:schemeClr val="accent4">
                    <a:lumMod val="75000"/>
                  </a:schemeClr>
                </a:solidFill>
              </a:rPr>
              <a:t>Hasonló háromszögek</a:t>
            </a:r>
          </a:p>
          <a:p>
            <a:pPr lvl="1"/>
            <a:r>
              <a:rPr lang="hu-HU" sz="2400" dirty="0">
                <a:solidFill>
                  <a:schemeClr val="accent4">
                    <a:lumMod val="75000"/>
                  </a:schemeClr>
                </a:solidFill>
              </a:rPr>
              <a:t>Pitagorasz-tétel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43" y="3261674"/>
            <a:ext cx="5965334" cy="311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02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" b="17462"/>
          <a:stretch/>
        </p:blipFill>
        <p:spPr>
          <a:xfrm>
            <a:off x="1736415" y="155936"/>
            <a:ext cx="5735283" cy="647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43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20736"/>
          <a:stretch/>
        </p:blipFill>
        <p:spPr>
          <a:xfrm>
            <a:off x="1534238" y="0"/>
            <a:ext cx="6116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0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17061"/>
          <a:stretch/>
        </p:blipFill>
        <p:spPr>
          <a:xfrm>
            <a:off x="1798933" y="0"/>
            <a:ext cx="58455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67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ta">
  <a:themeElements>
    <a:clrScheme name="Fazet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73</TotalTime>
  <Words>208</Words>
  <Application>Microsoft Office PowerPoint</Application>
  <PresentationFormat>Diavetítés a képernyőre (4:3 oldalarány)</PresentationFormat>
  <Paragraphs>19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Fazetta</vt:lpstr>
      <vt:lpstr>Matematika - KITE papírsárkány területének számítása</vt:lpstr>
      <vt:lpstr>Kite-papírsárkány feladat</vt:lpstr>
      <vt:lpstr>Kite-papírsárkány feladat</vt:lpstr>
      <vt:lpstr>Kite-papírsárkány feladat</vt:lpstr>
      <vt:lpstr>Kite-papírsárkány feladat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István Németh</dc:creator>
  <cp:lastModifiedBy>Csányi Ágnes</cp:lastModifiedBy>
  <cp:revision>16</cp:revision>
  <dcterms:created xsi:type="dcterms:W3CDTF">2019-01-21T16:47:48Z</dcterms:created>
  <dcterms:modified xsi:type="dcterms:W3CDTF">2019-01-22T14:17:19Z</dcterms:modified>
</cp:coreProperties>
</file>