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61708" y="1748363"/>
            <a:ext cx="9068192" cy="2590800"/>
          </a:xfrm>
        </p:spPr>
        <p:txBody>
          <a:bodyPr/>
          <a:lstStyle/>
          <a:p>
            <a:pPr algn="l"/>
            <a:r>
              <a:rPr lang="hu-HU" sz="4400" dirty="0" smtClean="0"/>
              <a:t>Nyelvgyakorlás mozgással</a:t>
            </a:r>
            <a:br>
              <a:rPr lang="hu-HU" sz="4400" dirty="0" smtClean="0"/>
            </a:br>
            <a:r>
              <a:rPr lang="hu-HU" sz="4400" dirty="0" smtClean="0"/>
              <a:t/>
            </a:r>
            <a:br>
              <a:rPr lang="hu-HU" sz="4400" dirty="0" smtClean="0"/>
            </a:br>
            <a:r>
              <a:rPr lang="hu-HU" sz="4400" dirty="0" smtClean="0"/>
              <a:t>Kreativitásfejlesztés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1708" y="4224862"/>
            <a:ext cx="9220592" cy="1477438"/>
          </a:xfrm>
        </p:spPr>
        <p:txBody>
          <a:bodyPr>
            <a:noAutofit/>
          </a:bodyPr>
          <a:lstStyle/>
          <a:p>
            <a:pPr algn="l"/>
            <a:r>
              <a:rPr lang="hu-HU" sz="2600" dirty="0" smtClean="0"/>
              <a:t>Nagy Brigitta – </a:t>
            </a:r>
            <a:r>
              <a:rPr lang="hu-HU" sz="2600" dirty="0" err="1">
                <a:solidFill>
                  <a:schemeClr val="accent4">
                    <a:lumMod val="75000"/>
                  </a:schemeClr>
                </a:solidFill>
              </a:rPr>
              <a:t>Szilády</a:t>
            </a:r>
            <a:r>
              <a:rPr lang="hu-HU" sz="2600" dirty="0">
                <a:solidFill>
                  <a:schemeClr val="accent4">
                    <a:lumMod val="75000"/>
                  </a:schemeClr>
                </a:solidFill>
              </a:rPr>
              <a:t> Áron Református Gimnázium</a:t>
            </a:r>
          </a:p>
          <a:p>
            <a:pPr algn="l"/>
            <a:r>
              <a:rPr lang="hu-HU" sz="2800" dirty="0" smtClean="0"/>
              <a:t>Erasmus+ London - 2018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002178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4200" y="0"/>
            <a:ext cx="11823700" cy="1371600"/>
          </a:xfrm>
        </p:spPr>
        <p:txBody>
          <a:bodyPr>
            <a:normAutofit/>
          </a:bodyPr>
          <a:lstStyle/>
          <a:p>
            <a:r>
              <a:rPr lang="hu-HU" sz="4000" dirty="0"/>
              <a:t>Hallásutáni szövegértés fejlesztésére </a:t>
            </a:r>
            <a:r>
              <a:rPr lang="hu-HU" sz="4000" dirty="0" smtClean="0"/>
              <a:t>1. játék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0939" y="1143000"/>
            <a:ext cx="10629900" cy="4625340"/>
          </a:xfrm>
        </p:spPr>
        <p:txBody>
          <a:bodyPr/>
          <a:lstStyle/>
          <a:p>
            <a:pPr marL="0" indent="0">
              <a:buNone/>
            </a:pPr>
            <a:r>
              <a:rPr lang="hu-HU" sz="2400" dirty="0" smtClean="0"/>
              <a:t>Válasszunk </a:t>
            </a:r>
            <a:r>
              <a:rPr lang="hu-HU" sz="2400" dirty="0"/>
              <a:t>ki egy megfelelő nehézségű, tempójú és tartalmú zenét a tanulócsoport szintjéhez. A zeneszövegből </a:t>
            </a:r>
            <a:r>
              <a:rPr lang="hu-HU" sz="2400" dirty="0" err="1"/>
              <a:t>válasszunk</a:t>
            </a:r>
            <a:r>
              <a:rPr lang="hu-HU" sz="2400" dirty="0"/>
              <a:t> ki 10-15 szót és azokat képes formában nyomtassuk ki. 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A </a:t>
            </a:r>
            <a:r>
              <a:rPr lang="hu-HU" sz="2400" dirty="0"/>
              <a:t>zene hallgatása közben a tanulók a képeket egymás után rakják, ahogy a szövegben hallják. Lehet szavakat kiválasztani szófajok szerint is, pl. főnevek, melléknevek, igék. Ez a feladat végezhető párban vagy csoportban is.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439" y="3696970"/>
            <a:ext cx="5451021" cy="268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60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5300" y="185394"/>
            <a:ext cx="11823700" cy="1371600"/>
          </a:xfrm>
        </p:spPr>
        <p:txBody>
          <a:bodyPr>
            <a:normAutofit/>
          </a:bodyPr>
          <a:lstStyle/>
          <a:p>
            <a:r>
              <a:rPr lang="hu-HU" sz="4000" dirty="0"/>
              <a:t>Hallásutáni szövegértés fejlesztésére 2</a:t>
            </a:r>
            <a:r>
              <a:rPr lang="hu-HU" sz="4000" dirty="0" smtClean="0"/>
              <a:t>. játék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5300" y="1257300"/>
            <a:ext cx="11137900" cy="46253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400" dirty="0"/>
              <a:t>Válasszunk ki egy zenét, az sem baj, ha ismerik a tanulók. A zeneszövegéből </a:t>
            </a:r>
            <a:r>
              <a:rPr lang="hu-HU" sz="2400" dirty="0" err="1"/>
              <a:t>gyűjtsünk</a:t>
            </a:r>
            <a:r>
              <a:rPr lang="hu-HU" sz="2400" dirty="0"/>
              <a:t> ki 20 szót, amiből minden tanulónak ki kell kiválasztania 9-et. Ezt leírják a füzetükbe vagy mint a </a:t>
            </a:r>
            <a:r>
              <a:rPr lang="hu-HU" sz="2400" dirty="0" err="1"/>
              <a:t>bingo</a:t>
            </a:r>
            <a:r>
              <a:rPr lang="hu-HU" sz="2400" dirty="0"/>
              <a:t> játékban készíthetünk előre egy kilenc ablakos táblázatot és abba is írhatják. </a:t>
            </a:r>
            <a:r>
              <a:rPr lang="hu-HU" dirty="0" smtClean="0"/>
              <a:t>folyt..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0" y="3104473"/>
            <a:ext cx="5308600" cy="277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203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4200" y="0"/>
            <a:ext cx="11823700" cy="1371600"/>
          </a:xfrm>
        </p:spPr>
        <p:txBody>
          <a:bodyPr>
            <a:normAutofit/>
          </a:bodyPr>
          <a:lstStyle/>
          <a:p>
            <a:r>
              <a:rPr lang="hu-HU" sz="4000" dirty="0"/>
              <a:t>Hallásutáni szövegértés fejlesztésére 2</a:t>
            </a:r>
            <a:r>
              <a:rPr lang="hu-HU" sz="4000" dirty="0" smtClean="0"/>
              <a:t>. játék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0939" y="1143000"/>
            <a:ext cx="10629900" cy="2184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 smtClean="0"/>
              <a:t>Folyt… </a:t>
            </a:r>
            <a:r>
              <a:rPr lang="hu-HU" sz="2400" dirty="0" smtClean="0"/>
              <a:t>Elindítjuk </a:t>
            </a:r>
            <a:r>
              <a:rPr lang="hu-HU" sz="2400" dirty="0"/>
              <a:t>a zenét, és amikor a tanuló a saját maga által kiválasztott  9 szó valamelyikét meghallja a szövegben, gyorsan feláll és hangosan </a:t>
            </a:r>
            <a:r>
              <a:rPr lang="hu-HU" sz="2400" dirty="0" err="1"/>
              <a:t>elismétli</a:t>
            </a:r>
            <a:r>
              <a:rPr lang="hu-HU" sz="2400" dirty="0"/>
              <a:t>, vagy kiáltja a szót, majd visszaül. Nagyon vicces, főleg amikor többen állnak fel egyszerre, vagy amikor gyorsan jönnek egymás után a szavak. Nem utolsó sorban combizom erősítő gyakorlat is. :)))</a:t>
            </a:r>
          </a:p>
          <a:p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682" y="3327400"/>
            <a:ext cx="5332413" cy="291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67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appa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22</TotalTime>
  <Words>166</Words>
  <Application>Microsoft Office PowerPoint</Application>
  <PresentationFormat>Szélesvásznú</PresentationFormat>
  <Paragraphs>10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Szappan</vt:lpstr>
      <vt:lpstr>Nyelvgyakorlás mozgással  Kreativitásfejlesztés</vt:lpstr>
      <vt:lpstr>Hallásutáni szövegértés fejlesztésére 1. játék</vt:lpstr>
      <vt:lpstr>Hallásutáni szövegértés fejlesztésére 2. játék</vt:lpstr>
      <vt:lpstr>Hallásutáni szövegértés fejlesztésére 2. játék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Nyelvgyakorlás tornával  Kreativitásfejlesztés</dc:title>
  <dc:creator>Csányi Ágnes</dc:creator>
  <cp:lastModifiedBy>Csányi Ágnes</cp:lastModifiedBy>
  <cp:revision>5</cp:revision>
  <dcterms:created xsi:type="dcterms:W3CDTF">2019-01-22T15:09:01Z</dcterms:created>
  <dcterms:modified xsi:type="dcterms:W3CDTF">2019-01-22T15:31:40Z</dcterms:modified>
</cp:coreProperties>
</file>